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custom-properties+xml" PartName="/docProps/custom.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custom-properties" Target="docProps/custom.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Lst>
  <p:sldSz cy="6858000" cx="9144000"/>
  <p:notesSz cx="9144000" cy="6858000"/>
  <p:embeddedFontLst>
    <p:embeddedFont>
      <p:font typeface="Tahoma"/>
      <p:regular r:id="rId20"/>
      <p:bold r:id="rId21"/>
    </p:embeddedFont>
    <p:embeddedFont>
      <p:font typeface="Arial Black"/>
      <p:regular r:id="rId22"/>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880">
          <p15:clr>
            <a:srgbClr val="A4A3A4"/>
          </p15:clr>
        </p15:guide>
        <p15:guide id="2" pos="2160">
          <p15:clr>
            <a:srgbClr val="A4A3A4"/>
          </p15:clr>
        </p15:guide>
      </p15:sldGuideLst>
    </p:ext>
    <p:ext uri="http://customooxmlschemas.google.com/">
      <go:slidesCustomData xmlns:go="http://customooxmlschemas.google.com/" r:id="rId23" roundtripDataSignature="AMtx7mi6qIJplbf7J72DuZyPYRNC6uigQ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880" orient="horz"/>
        <p:guide pos="216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Tahoma-regular.fntdata"/><Relationship Id="rId11" Type="http://schemas.openxmlformats.org/officeDocument/2006/relationships/slide" Target="slides/slide6.xml"/><Relationship Id="rId22" Type="http://schemas.openxmlformats.org/officeDocument/2006/relationships/font" Target="fonts/ArialBlack-regular.fntdata"/><Relationship Id="rId10" Type="http://schemas.openxmlformats.org/officeDocument/2006/relationships/slide" Target="slides/slide5.xml"/><Relationship Id="rId21" Type="http://schemas.openxmlformats.org/officeDocument/2006/relationships/font" Target="fonts/Tahoma-bold.fntdata"/><Relationship Id="rId13" Type="http://schemas.openxmlformats.org/officeDocument/2006/relationships/slide" Target="slides/slide8.xml"/><Relationship Id="rId12" Type="http://schemas.openxmlformats.org/officeDocument/2006/relationships/slide" Target="slides/slide7.xml"/><Relationship Id="rId23" Type="http://customschemas.google.com/relationships/presentationmetadata" Target="meta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19" Type="http://schemas.openxmlformats.org/officeDocument/2006/relationships/slide" Target="slides/slide14.xml"/><Relationship Id="rId6" Type="http://schemas.openxmlformats.org/officeDocument/2006/relationships/slide" Target="slides/slide1.xml"/><Relationship Id="rId18" Type="http://schemas.openxmlformats.org/officeDocument/2006/relationships/slide" Target="slides/slide13.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3962400" cy="342900"/>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5180013" y="0"/>
            <a:ext cx="3962400" cy="342900"/>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2857500" y="514350"/>
            <a:ext cx="3429000" cy="257175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914400" y="3257550"/>
            <a:ext cx="7315200" cy="308610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6513513"/>
            <a:ext cx="3962400" cy="342900"/>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5180013" y="6513513"/>
            <a:ext cx="3962400" cy="3429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GB"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3" name="Shape 53"/>
        <p:cNvGrpSpPr/>
        <p:nvPr/>
      </p:nvGrpSpPr>
      <p:grpSpPr>
        <a:xfrm>
          <a:off x="0" y="0"/>
          <a:ext cx="0" cy="0"/>
          <a:chOff x="0" y="0"/>
          <a:chExt cx="0" cy="0"/>
        </a:xfrm>
      </p:grpSpPr>
      <p:sp>
        <p:nvSpPr>
          <p:cNvPr id="54" name="Google Shape;54;p1:notes"/>
          <p:cNvSpPr txBox="1"/>
          <p:nvPr>
            <p:ph idx="1" type="body"/>
          </p:nvPr>
        </p:nvSpPr>
        <p:spPr>
          <a:xfrm>
            <a:off x="914400" y="3257550"/>
            <a:ext cx="7315200" cy="30861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5" name="Google Shape;55;p1:notes"/>
          <p:cNvSpPr/>
          <p:nvPr>
            <p:ph idx="2" type="sldImg"/>
          </p:nvPr>
        </p:nvSpPr>
        <p:spPr>
          <a:xfrm>
            <a:off x="2857500" y="514350"/>
            <a:ext cx="34290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5" name="Shape 175"/>
        <p:cNvGrpSpPr/>
        <p:nvPr/>
      </p:nvGrpSpPr>
      <p:grpSpPr>
        <a:xfrm>
          <a:off x="0" y="0"/>
          <a:ext cx="0" cy="0"/>
          <a:chOff x="0" y="0"/>
          <a:chExt cx="0" cy="0"/>
        </a:xfrm>
      </p:grpSpPr>
      <p:sp>
        <p:nvSpPr>
          <p:cNvPr id="176" name="Google Shape;176;p10:notes"/>
          <p:cNvSpPr/>
          <p:nvPr>
            <p:ph idx="2" type="sldImg"/>
          </p:nvPr>
        </p:nvSpPr>
        <p:spPr>
          <a:xfrm>
            <a:off x="2857500" y="514350"/>
            <a:ext cx="3429000" cy="257175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77" name="Google Shape;177;p10:notes"/>
          <p:cNvSpPr txBox="1"/>
          <p:nvPr>
            <p:ph idx="1" type="body"/>
          </p:nvPr>
        </p:nvSpPr>
        <p:spPr>
          <a:xfrm>
            <a:off x="914400" y="3257550"/>
            <a:ext cx="7315200" cy="30861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8" name="Google Shape;178;p10:notes"/>
          <p:cNvSpPr txBox="1"/>
          <p:nvPr>
            <p:ph idx="12" type="sldNum"/>
          </p:nvPr>
        </p:nvSpPr>
        <p:spPr>
          <a:xfrm>
            <a:off x="5180013" y="6513513"/>
            <a:ext cx="3962400" cy="3429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8" name="Shape 188"/>
        <p:cNvGrpSpPr/>
        <p:nvPr/>
      </p:nvGrpSpPr>
      <p:grpSpPr>
        <a:xfrm>
          <a:off x="0" y="0"/>
          <a:ext cx="0" cy="0"/>
          <a:chOff x="0" y="0"/>
          <a:chExt cx="0" cy="0"/>
        </a:xfrm>
      </p:grpSpPr>
      <p:sp>
        <p:nvSpPr>
          <p:cNvPr id="189" name="Google Shape;189;p11:notes"/>
          <p:cNvSpPr txBox="1"/>
          <p:nvPr>
            <p:ph idx="1" type="body"/>
          </p:nvPr>
        </p:nvSpPr>
        <p:spPr>
          <a:xfrm>
            <a:off x="914400" y="3257550"/>
            <a:ext cx="7315200" cy="30861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90" name="Google Shape;190;p11:notes"/>
          <p:cNvSpPr/>
          <p:nvPr>
            <p:ph idx="2" type="sldImg"/>
          </p:nvPr>
        </p:nvSpPr>
        <p:spPr>
          <a:xfrm>
            <a:off x="2857500" y="514350"/>
            <a:ext cx="34290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0" name="Shape 200"/>
        <p:cNvGrpSpPr/>
        <p:nvPr/>
      </p:nvGrpSpPr>
      <p:grpSpPr>
        <a:xfrm>
          <a:off x="0" y="0"/>
          <a:ext cx="0" cy="0"/>
          <a:chOff x="0" y="0"/>
          <a:chExt cx="0" cy="0"/>
        </a:xfrm>
      </p:grpSpPr>
      <p:sp>
        <p:nvSpPr>
          <p:cNvPr id="201" name="Google Shape;201;p12:notes"/>
          <p:cNvSpPr txBox="1"/>
          <p:nvPr>
            <p:ph idx="1" type="body"/>
          </p:nvPr>
        </p:nvSpPr>
        <p:spPr>
          <a:xfrm>
            <a:off x="914400" y="3257550"/>
            <a:ext cx="7315200" cy="30861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02" name="Google Shape;202;p12:notes"/>
          <p:cNvSpPr/>
          <p:nvPr>
            <p:ph idx="2" type="sldImg"/>
          </p:nvPr>
        </p:nvSpPr>
        <p:spPr>
          <a:xfrm>
            <a:off x="2857500" y="514350"/>
            <a:ext cx="34290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2" name="Shape 212"/>
        <p:cNvGrpSpPr/>
        <p:nvPr/>
      </p:nvGrpSpPr>
      <p:grpSpPr>
        <a:xfrm>
          <a:off x="0" y="0"/>
          <a:ext cx="0" cy="0"/>
          <a:chOff x="0" y="0"/>
          <a:chExt cx="0" cy="0"/>
        </a:xfrm>
      </p:grpSpPr>
      <p:sp>
        <p:nvSpPr>
          <p:cNvPr id="213" name="Google Shape;213;p13:notes"/>
          <p:cNvSpPr txBox="1"/>
          <p:nvPr>
            <p:ph idx="1" type="body"/>
          </p:nvPr>
        </p:nvSpPr>
        <p:spPr>
          <a:xfrm>
            <a:off x="914400" y="3257550"/>
            <a:ext cx="7315200" cy="30861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14" name="Google Shape;214;p13:notes"/>
          <p:cNvSpPr/>
          <p:nvPr>
            <p:ph idx="2" type="sldImg"/>
          </p:nvPr>
        </p:nvSpPr>
        <p:spPr>
          <a:xfrm>
            <a:off x="2857500" y="514350"/>
            <a:ext cx="34290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4" name="Shape 224"/>
        <p:cNvGrpSpPr/>
        <p:nvPr/>
      </p:nvGrpSpPr>
      <p:grpSpPr>
        <a:xfrm>
          <a:off x="0" y="0"/>
          <a:ext cx="0" cy="0"/>
          <a:chOff x="0" y="0"/>
          <a:chExt cx="0" cy="0"/>
        </a:xfrm>
      </p:grpSpPr>
      <p:sp>
        <p:nvSpPr>
          <p:cNvPr id="225" name="Google Shape;225;p14:notes"/>
          <p:cNvSpPr txBox="1"/>
          <p:nvPr>
            <p:ph idx="1" type="body"/>
          </p:nvPr>
        </p:nvSpPr>
        <p:spPr>
          <a:xfrm>
            <a:off x="914400" y="3257550"/>
            <a:ext cx="7315200" cy="30861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26" name="Google Shape;226;p14:notes"/>
          <p:cNvSpPr/>
          <p:nvPr>
            <p:ph idx="2" type="sldImg"/>
          </p:nvPr>
        </p:nvSpPr>
        <p:spPr>
          <a:xfrm>
            <a:off x="2857500" y="514350"/>
            <a:ext cx="34290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5" name="Shape 65"/>
        <p:cNvGrpSpPr/>
        <p:nvPr/>
      </p:nvGrpSpPr>
      <p:grpSpPr>
        <a:xfrm>
          <a:off x="0" y="0"/>
          <a:ext cx="0" cy="0"/>
          <a:chOff x="0" y="0"/>
          <a:chExt cx="0" cy="0"/>
        </a:xfrm>
      </p:grpSpPr>
      <p:sp>
        <p:nvSpPr>
          <p:cNvPr id="66" name="Google Shape;66;p2:notes"/>
          <p:cNvSpPr txBox="1"/>
          <p:nvPr>
            <p:ph idx="1" type="body"/>
          </p:nvPr>
        </p:nvSpPr>
        <p:spPr>
          <a:xfrm>
            <a:off x="914400" y="3257550"/>
            <a:ext cx="7315200" cy="30861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7" name="Google Shape;67;p2:notes"/>
          <p:cNvSpPr/>
          <p:nvPr>
            <p:ph idx="2" type="sldImg"/>
          </p:nvPr>
        </p:nvSpPr>
        <p:spPr>
          <a:xfrm>
            <a:off x="2857500" y="514350"/>
            <a:ext cx="34290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p3:notes"/>
          <p:cNvSpPr txBox="1"/>
          <p:nvPr>
            <p:ph idx="1" type="body"/>
          </p:nvPr>
        </p:nvSpPr>
        <p:spPr>
          <a:xfrm>
            <a:off x="914400" y="3257550"/>
            <a:ext cx="7315200" cy="30861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6" name="Google Shape;86;p3:notes"/>
          <p:cNvSpPr/>
          <p:nvPr>
            <p:ph idx="2" type="sldImg"/>
          </p:nvPr>
        </p:nvSpPr>
        <p:spPr>
          <a:xfrm>
            <a:off x="2857500" y="514350"/>
            <a:ext cx="34290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8" name="Shape 98"/>
        <p:cNvGrpSpPr/>
        <p:nvPr/>
      </p:nvGrpSpPr>
      <p:grpSpPr>
        <a:xfrm>
          <a:off x="0" y="0"/>
          <a:ext cx="0" cy="0"/>
          <a:chOff x="0" y="0"/>
          <a:chExt cx="0" cy="0"/>
        </a:xfrm>
      </p:grpSpPr>
      <p:sp>
        <p:nvSpPr>
          <p:cNvPr id="99" name="Google Shape;99;p4:notes"/>
          <p:cNvSpPr txBox="1"/>
          <p:nvPr>
            <p:ph idx="1" type="body"/>
          </p:nvPr>
        </p:nvSpPr>
        <p:spPr>
          <a:xfrm>
            <a:off x="914400" y="3257550"/>
            <a:ext cx="7315200" cy="30861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0" name="Google Shape;100;p4:notes"/>
          <p:cNvSpPr/>
          <p:nvPr>
            <p:ph idx="2" type="sldImg"/>
          </p:nvPr>
        </p:nvSpPr>
        <p:spPr>
          <a:xfrm>
            <a:off x="2857500" y="514350"/>
            <a:ext cx="34290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0" name="Shape 110"/>
        <p:cNvGrpSpPr/>
        <p:nvPr/>
      </p:nvGrpSpPr>
      <p:grpSpPr>
        <a:xfrm>
          <a:off x="0" y="0"/>
          <a:ext cx="0" cy="0"/>
          <a:chOff x="0" y="0"/>
          <a:chExt cx="0" cy="0"/>
        </a:xfrm>
      </p:grpSpPr>
      <p:sp>
        <p:nvSpPr>
          <p:cNvPr id="111" name="Google Shape;111;p5:notes"/>
          <p:cNvSpPr txBox="1"/>
          <p:nvPr>
            <p:ph idx="1" type="body"/>
          </p:nvPr>
        </p:nvSpPr>
        <p:spPr>
          <a:xfrm>
            <a:off x="914400" y="3257550"/>
            <a:ext cx="7315200" cy="30861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2" name="Google Shape;112;p5:notes"/>
          <p:cNvSpPr/>
          <p:nvPr>
            <p:ph idx="2" type="sldImg"/>
          </p:nvPr>
        </p:nvSpPr>
        <p:spPr>
          <a:xfrm>
            <a:off x="2857500" y="514350"/>
            <a:ext cx="34290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3" name="Shape 123"/>
        <p:cNvGrpSpPr/>
        <p:nvPr/>
      </p:nvGrpSpPr>
      <p:grpSpPr>
        <a:xfrm>
          <a:off x="0" y="0"/>
          <a:ext cx="0" cy="0"/>
          <a:chOff x="0" y="0"/>
          <a:chExt cx="0" cy="0"/>
        </a:xfrm>
      </p:grpSpPr>
      <p:sp>
        <p:nvSpPr>
          <p:cNvPr id="124" name="Google Shape;124;p6:notes"/>
          <p:cNvSpPr txBox="1"/>
          <p:nvPr>
            <p:ph idx="1" type="body"/>
          </p:nvPr>
        </p:nvSpPr>
        <p:spPr>
          <a:xfrm>
            <a:off x="914400" y="3257550"/>
            <a:ext cx="7315200" cy="30861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5" name="Google Shape;125;p6:notes"/>
          <p:cNvSpPr/>
          <p:nvPr>
            <p:ph idx="2" type="sldImg"/>
          </p:nvPr>
        </p:nvSpPr>
        <p:spPr>
          <a:xfrm>
            <a:off x="2857500" y="514350"/>
            <a:ext cx="34290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6" name="Shape 136"/>
        <p:cNvGrpSpPr/>
        <p:nvPr/>
      </p:nvGrpSpPr>
      <p:grpSpPr>
        <a:xfrm>
          <a:off x="0" y="0"/>
          <a:ext cx="0" cy="0"/>
          <a:chOff x="0" y="0"/>
          <a:chExt cx="0" cy="0"/>
        </a:xfrm>
      </p:grpSpPr>
      <p:sp>
        <p:nvSpPr>
          <p:cNvPr id="137" name="Google Shape;137;p7:notes"/>
          <p:cNvSpPr txBox="1"/>
          <p:nvPr>
            <p:ph idx="1" type="body"/>
          </p:nvPr>
        </p:nvSpPr>
        <p:spPr>
          <a:xfrm>
            <a:off x="914400" y="3257550"/>
            <a:ext cx="7315200" cy="30861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8" name="Google Shape;138;p7:notes"/>
          <p:cNvSpPr/>
          <p:nvPr>
            <p:ph idx="2" type="sldImg"/>
          </p:nvPr>
        </p:nvSpPr>
        <p:spPr>
          <a:xfrm>
            <a:off x="2857500" y="514350"/>
            <a:ext cx="34290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8" name="Shape 148"/>
        <p:cNvGrpSpPr/>
        <p:nvPr/>
      </p:nvGrpSpPr>
      <p:grpSpPr>
        <a:xfrm>
          <a:off x="0" y="0"/>
          <a:ext cx="0" cy="0"/>
          <a:chOff x="0" y="0"/>
          <a:chExt cx="0" cy="0"/>
        </a:xfrm>
      </p:grpSpPr>
      <p:sp>
        <p:nvSpPr>
          <p:cNvPr id="149" name="Google Shape;149;p8:notes"/>
          <p:cNvSpPr/>
          <p:nvPr>
            <p:ph idx="2" type="sldImg"/>
          </p:nvPr>
        </p:nvSpPr>
        <p:spPr>
          <a:xfrm>
            <a:off x="2857500" y="514350"/>
            <a:ext cx="3429000" cy="257175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50" name="Google Shape;150;p8:notes"/>
          <p:cNvSpPr txBox="1"/>
          <p:nvPr>
            <p:ph idx="1" type="body"/>
          </p:nvPr>
        </p:nvSpPr>
        <p:spPr>
          <a:xfrm>
            <a:off x="914400" y="3257550"/>
            <a:ext cx="7315200" cy="30861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1" name="Google Shape;151;p8:notes"/>
          <p:cNvSpPr txBox="1"/>
          <p:nvPr>
            <p:ph idx="12" type="sldNum"/>
          </p:nvPr>
        </p:nvSpPr>
        <p:spPr>
          <a:xfrm>
            <a:off x="5180013" y="6513513"/>
            <a:ext cx="3962400" cy="3429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2" name="Shape 162"/>
        <p:cNvGrpSpPr/>
        <p:nvPr/>
      </p:nvGrpSpPr>
      <p:grpSpPr>
        <a:xfrm>
          <a:off x="0" y="0"/>
          <a:ext cx="0" cy="0"/>
          <a:chOff x="0" y="0"/>
          <a:chExt cx="0" cy="0"/>
        </a:xfrm>
      </p:grpSpPr>
      <p:sp>
        <p:nvSpPr>
          <p:cNvPr id="163" name="Google Shape;163;p9:notes"/>
          <p:cNvSpPr/>
          <p:nvPr>
            <p:ph idx="2" type="sldImg"/>
          </p:nvPr>
        </p:nvSpPr>
        <p:spPr>
          <a:xfrm>
            <a:off x="2857500" y="514350"/>
            <a:ext cx="3429000" cy="257175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64" name="Google Shape;164;p9:notes"/>
          <p:cNvSpPr txBox="1"/>
          <p:nvPr>
            <p:ph idx="1" type="body"/>
          </p:nvPr>
        </p:nvSpPr>
        <p:spPr>
          <a:xfrm>
            <a:off x="914400" y="3257550"/>
            <a:ext cx="7315200" cy="30861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5" name="Google Shape;165;p9:notes"/>
          <p:cNvSpPr txBox="1"/>
          <p:nvPr>
            <p:ph idx="12" type="sldNum"/>
          </p:nvPr>
        </p:nvSpPr>
        <p:spPr>
          <a:xfrm>
            <a:off x="5180013" y="6513513"/>
            <a:ext cx="3962400" cy="3429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obj">
  <p:cSld name="OBJECT">
    <p:spTree>
      <p:nvGrpSpPr>
        <p:cNvPr id="16" name="Shape 16"/>
        <p:cNvGrpSpPr/>
        <p:nvPr/>
      </p:nvGrpSpPr>
      <p:grpSpPr>
        <a:xfrm>
          <a:off x="0" y="0"/>
          <a:ext cx="0" cy="0"/>
          <a:chOff x="0" y="0"/>
          <a:chExt cx="0" cy="0"/>
        </a:xfrm>
      </p:grpSpPr>
      <p:sp>
        <p:nvSpPr>
          <p:cNvPr id="17" name="Google Shape;17;p37"/>
          <p:cNvSpPr txBox="1"/>
          <p:nvPr>
            <p:ph idx="11" type="ftr"/>
          </p:nvPr>
        </p:nvSpPr>
        <p:spPr>
          <a:xfrm>
            <a:off x="3905250" y="6581279"/>
            <a:ext cx="1332864" cy="228600"/>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b="1" i="0" sz="1600">
                <a:solidFill>
                  <a:schemeClr val="dk1"/>
                </a:solidFill>
                <a:latin typeface="Tahoma"/>
                <a:ea typeface="Tahoma"/>
                <a:cs typeface="Tahoma"/>
                <a:sym typeface="Tahoma"/>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8" name="Google Shape;18;p37"/>
          <p:cNvSpPr txBox="1"/>
          <p:nvPr>
            <p:ph idx="10" type="dt"/>
          </p:nvPr>
        </p:nvSpPr>
        <p:spPr>
          <a:xfrm>
            <a:off x="457200" y="6377940"/>
            <a:ext cx="2103120" cy="342900"/>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 name="Google Shape;19;p37"/>
          <p:cNvSpPr txBox="1"/>
          <p:nvPr>
            <p:ph idx="12" type="sldNum"/>
          </p:nvPr>
        </p:nvSpPr>
        <p:spPr>
          <a:xfrm>
            <a:off x="8286242" y="6512938"/>
            <a:ext cx="334645" cy="280670"/>
          </a:xfrm>
          <a:prstGeom prst="rect">
            <a:avLst/>
          </a:prstGeom>
          <a:noFill/>
          <a:ln>
            <a:noFill/>
          </a:ln>
        </p:spPr>
        <p:txBody>
          <a:bodyPr anchorCtr="0" anchor="t" bIns="0" lIns="0" spcFirstLastPara="1" rIns="0" wrap="square" tIns="0">
            <a:spAutoFit/>
          </a:bodyPr>
          <a:lstStyle>
            <a:lvl1pPr indent="0" lvl="0" marL="167005" marR="0" algn="l">
              <a:lnSpc>
                <a:spcPct val="100000"/>
              </a:lnSpc>
              <a:spcBef>
                <a:spcPts val="0"/>
              </a:spcBef>
              <a:buNone/>
              <a:defRPr b="0" i="0" sz="2000">
                <a:solidFill>
                  <a:schemeClr val="dk1"/>
                </a:solidFill>
                <a:latin typeface="Arial"/>
                <a:ea typeface="Arial"/>
                <a:cs typeface="Arial"/>
                <a:sym typeface="Arial"/>
              </a:defRPr>
            </a:lvl1pPr>
            <a:lvl2pPr indent="0" lvl="1" marL="167005" marR="0" algn="l">
              <a:lnSpc>
                <a:spcPct val="100000"/>
              </a:lnSpc>
              <a:spcBef>
                <a:spcPts val="0"/>
              </a:spcBef>
              <a:buNone/>
              <a:defRPr b="0" i="0" sz="2000">
                <a:solidFill>
                  <a:schemeClr val="dk1"/>
                </a:solidFill>
                <a:latin typeface="Arial"/>
                <a:ea typeface="Arial"/>
                <a:cs typeface="Arial"/>
                <a:sym typeface="Arial"/>
              </a:defRPr>
            </a:lvl2pPr>
            <a:lvl3pPr indent="0" lvl="2" marL="167005" marR="0" algn="l">
              <a:lnSpc>
                <a:spcPct val="100000"/>
              </a:lnSpc>
              <a:spcBef>
                <a:spcPts val="0"/>
              </a:spcBef>
              <a:buNone/>
              <a:defRPr b="0" i="0" sz="2000">
                <a:solidFill>
                  <a:schemeClr val="dk1"/>
                </a:solidFill>
                <a:latin typeface="Arial"/>
                <a:ea typeface="Arial"/>
                <a:cs typeface="Arial"/>
                <a:sym typeface="Arial"/>
              </a:defRPr>
            </a:lvl3pPr>
            <a:lvl4pPr indent="0" lvl="3" marL="167005" marR="0" algn="l">
              <a:lnSpc>
                <a:spcPct val="100000"/>
              </a:lnSpc>
              <a:spcBef>
                <a:spcPts val="0"/>
              </a:spcBef>
              <a:buNone/>
              <a:defRPr b="0" i="0" sz="2000">
                <a:solidFill>
                  <a:schemeClr val="dk1"/>
                </a:solidFill>
                <a:latin typeface="Arial"/>
                <a:ea typeface="Arial"/>
                <a:cs typeface="Arial"/>
                <a:sym typeface="Arial"/>
              </a:defRPr>
            </a:lvl4pPr>
            <a:lvl5pPr indent="0" lvl="4" marL="167005" marR="0" algn="l">
              <a:lnSpc>
                <a:spcPct val="100000"/>
              </a:lnSpc>
              <a:spcBef>
                <a:spcPts val="0"/>
              </a:spcBef>
              <a:buNone/>
              <a:defRPr b="0" i="0" sz="2000">
                <a:solidFill>
                  <a:schemeClr val="dk1"/>
                </a:solidFill>
                <a:latin typeface="Arial"/>
                <a:ea typeface="Arial"/>
                <a:cs typeface="Arial"/>
                <a:sym typeface="Arial"/>
              </a:defRPr>
            </a:lvl5pPr>
            <a:lvl6pPr indent="0" lvl="5" marL="167005" marR="0" algn="l">
              <a:lnSpc>
                <a:spcPct val="100000"/>
              </a:lnSpc>
              <a:spcBef>
                <a:spcPts val="0"/>
              </a:spcBef>
              <a:buNone/>
              <a:defRPr b="0" i="0" sz="2000">
                <a:solidFill>
                  <a:schemeClr val="dk1"/>
                </a:solidFill>
                <a:latin typeface="Arial"/>
                <a:ea typeface="Arial"/>
                <a:cs typeface="Arial"/>
                <a:sym typeface="Arial"/>
              </a:defRPr>
            </a:lvl6pPr>
            <a:lvl7pPr indent="0" lvl="6" marL="167005" marR="0" algn="l">
              <a:lnSpc>
                <a:spcPct val="100000"/>
              </a:lnSpc>
              <a:spcBef>
                <a:spcPts val="0"/>
              </a:spcBef>
              <a:buNone/>
              <a:defRPr b="0" i="0" sz="2000">
                <a:solidFill>
                  <a:schemeClr val="dk1"/>
                </a:solidFill>
                <a:latin typeface="Arial"/>
                <a:ea typeface="Arial"/>
                <a:cs typeface="Arial"/>
                <a:sym typeface="Arial"/>
              </a:defRPr>
            </a:lvl7pPr>
            <a:lvl8pPr indent="0" lvl="7" marL="167005" marR="0" algn="l">
              <a:lnSpc>
                <a:spcPct val="100000"/>
              </a:lnSpc>
              <a:spcBef>
                <a:spcPts val="0"/>
              </a:spcBef>
              <a:buNone/>
              <a:defRPr b="0" i="0" sz="2000">
                <a:solidFill>
                  <a:schemeClr val="dk1"/>
                </a:solidFill>
                <a:latin typeface="Arial"/>
                <a:ea typeface="Arial"/>
                <a:cs typeface="Arial"/>
                <a:sym typeface="Arial"/>
              </a:defRPr>
            </a:lvl8pPr>
            <a:lvl9pPr indent="0" lvl="8" marL="167005" marR="0" algn="l">
              <a:lnSpc>
                <a:spcPct val="100000"/>
              </a:lnSpc>
              <a:spcBef>
                <a:spcPts val="0"/>
              </a:spcBef>
              <a:buNone/>
              <a:defRPr b="0" i="0" sz="2000">
                <a:solidFill>
                  <a:schemeClr val="dk1"/>
                </a:solidFill>
                <a:latin typeface="Arial"/>
                <a:ea typeface="Arial"/>
                <a:cs typeface="Arial"/>
                <a:sym typeface="Arial"/>
              </a:defRPr>
            </a:lvl9pPr>
          </a:lstStyle>
          <a:p>
            <a:pPr indent="0" lvl="0" marL="167005" rtl="0" algn="l">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p:cSld name="Title Slide">
    <p:spTree>
      <p:nvGrpSpPr>
        <p:cNvPr id="20" name="Shape 20"/>
        <p:cNvGrpSpPr/>
        <p:nvPr/>
      </p:nvGrpSpPr>
      <p:grpSpPr>
        <a:xfrm>
          <a:off x="0" y="0"/>
          <a:ext cx="0" cy="0"/>
          <a:chOff x="0" y="0"/>
          <a:chExt cx="0" cy="0"/>
        </a:xfrm>
      </p:grpSpPr>
      <p:sp>
        <p:nvSpPr>
          <p:cNvPr id="21" name="Google Shape;21;p38"/>
          <p:cNvSpPr txBox="1"/>
          <p:nvPr>
            <p:ph type="ctrTitle"/>
          </p:nvPr>
        </p:nvSpPr>
        <p:spPr>
          <a:xfrm>
            <a:off x="685800" y="2125980"/>
            <a:ext cx="7772400" cy="1440179"/>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2" name="Google Shape;22;p38"/>
          <p:cNvSpPr txBox="1"/>
          <p:nvPr>
            <p:ph idx="1" type="subTitle"/>
          </p:nvPr>
        </p:nvSpPr>
        <p:spPr>
          <a:xfrm>
            <a:off x="1371600" y="3840480"/>
            <a:ext cx="6400799" cy="1714500"/>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3" name="Google Shape;23;p38"/>
          <p:cNvSpPr txBox="1"/>
          <p:nvPr>
            <p:ph idx="11" type="ftr"/>
          </p:nvPr>
        </p:nvSpPr>
        <p:spPr>
          <a:xfrm>
            <a:off x="3905250" y="6581279"/>
            <a:ext cx="1332864" cy="228600"/>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b="1" i="0" sz="1600">
                <a:solidFill>
                  <a:schemeClr val="dk1"/>
                </a:solidFill>
                <a:latin typeface="Tahoma"/>
                <a:ea typeface="Tahoma"/>
                <a:cs typeface="Tahoma"/>
                <a:sym typeface="Tahoma"/>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4" name="Google Shape;24;p38"/>
          <p:cNvSpPr txBox="1"/>
          <p:nvPr>
            <p:ph idx="10" type="dt"/>
          </p:nvPr>
        </p:nvSpPr>
        <p:spPr>
          <a:xfrm>
            <a:off x="457200" y="6377940"/>
            <a:ext cx="2103120" cy="342900"/>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 name="Google Shape;25;p38"/>
          <p:cNvSpPr txBox="1"/>
          <p:nvPr>
            <p:ph idx="12" type="sldNum"/>
          </p:nvPr>
        </p:nvSpPr>
        <p:spPr>
          <a:xfrm>
            <a:off x="8286242" y="6512938"/>
            <a:ext cx="334645" cy="280670"/>
          </a:xfrm>
          <a:prstGeom prst="rect">
            <a:avLst/>
          </a:prstGeom>
          <a:noFill/>
          <a:ln>
            <a:noFill/>
          </a:ln>
        </p:spPr>
        <p:txBody>
          <a:bodyPr anchorCtr="0" anchor="t" bIns="0" lIns="0" spcFirstLastPara="1" rIns="0" wrap="square" tIns="0">
            <a:spAutoFit/>
          </a:bodyPr>
          <a:lstStyle>
            <a:lvl1pPr indent="0" lvl="0" marL="167005" marR="0" algn="l">
              <a:lnSpc>
                <a:spcPct val="100000"/>
              </a:lnSpc>
              <a:spcBef>
                <a:spcPts val="0"/>
              </a:spcBef>
              <a:buNone/>
              <a:defRPr b="0" i="0" sz="2000">
                <a:solidFill>
                  <a:schemeClr val="dk1"/>
                </a:solidFill>
                <a:latin typeface="Arial"/>
                <a:ea typeface="Arial"/>
                <a:cs typeface="Arial"/>
                <a:sym typeface="Arial"/>
              </a:defRPr>
            </a:lvl1pPr>
            <a:lvl2pPr indent="0" lvl="1" marL="167005" marR="0" algn="l">
              <a:lnSpc>
                <a:spcPct val="100000"/>
              </a:lnSpc>
              <a:spcBef>
                <a:spcPts val="0"/>
              </a:spcBef>
              <a:buNone/>
              <a:defRPr b="0" i="0" sz="2000">
                <a:solidFill>
                  <a:schemeClr val="dk1"/>
                </a:solidFill>
                <a:latin typeface="Arial"/>
                <a:ea typeface="Arial"/>
                <a:cs typeface="Arial"/>
                <a:sym typeface="Arial"/>
              </a:defRPr>
            </a:lvl2pPr>
            <a:lvl3pPr indent="0" lvl="2" marL="167005" marR="0" algn="l">
              <a:lnSpc>
                <a:spcPct val="100000"/>
              </a:lnSpc>
              <a:spcBef>
                <a:spcPts val="0"/>
              </a:spcBef>
              <a:buNone/>
              <a:defRPr b="0" i="0" sz="2000">
                <a:solidFill>
                  <a:schemeClr val="dk1"/>
                </a:solidFill>
                <a:latin typeface="Arial"/>
                <a:ea typeface="Arial"/>
                <a:cs typeface="Arial"/>
                <a:sym typeface="Arial"/>
              </a:defRPr>
            </a:lvl3pPr>
            <a:lvl4pPr indent="0" lvl="3" marL="167005" marR="0" algn="l">
              <a:lnSpc>
                <a:spcPct val="100000"/>
              </a:lnSpc>
              <a:spcBef>
                <a:spcPts val="0"/>
              </a:spcBef>
              <a:buNone/>
              <a:defRPr b="0" i="0" sz="2000">
                <a:solidFill>
                  <a:schemeClr val="dk1"/>
                </a:solidFill>
                <a:latin typeface="Arial"/>
                <a:ea typeface="Arial"/>
                <a:cs typeface="Arial"/>
                <a:sym typeface="Arial"/>
              </a:defRPr>
            </a:lvl4pPr>
            <a:lvl5pPr indent="0" lvl="4" marL="167005" marR="0" algn="l">
              <a:lnSpc>
                <a:spcPct val="100000"/>
              </a:lnSpc>
              <a:spcBef>
                <a:spcPts val="0"/>
              </a:spcBef>
              <a:buNone/>
              <a:defRPr b="0" i="0" sz="2000">
                <a:solidFill>
                  <a:schemeClr val="dk1"/>
                </a:solidFill>
                <a:latin typeface="Arial"/>
                <a:ea typeface="Arial"/>
                <a:cs typeface="Arial"/>
                <a:sym typeface="Arial"/>
              </a:defRPr>
            </a:lvl5pPr>
            <a:lvl6pPr indent="0" lvl="5" marL="167005" marR="0" algn="l">
              <a:lnSpc>
                <a:spcPct val="100000"/>
              </a:lnSpc>
              <a:spcBef>
                <a:spcPts val="0"/>
              </a:spcBef>
              <a:buNone/>
              <a:defRPr b="0" i="0" sz="2000">
                <a:solidFill>
                  <a:schemeClr val="dk1"/>
                </a:solidFill>
                <a:latin typeface="Arial"/>
                <a:ea typeface="Arial"/>
                <a:cs typeface="Arial"/>
                <a:sym typeface="Arial"/>
              </a:defRPr>
            </a:lvl6pPr>
            <a:lvl7pPr indent="0" lvl="6" marL="167005" marR="0" algn="l">
              <a:lnSpc>
                <a:spcPct val="100000"/>
              </a:lnSpc>
              <a:spcBef>
                <a:spcPts val="0"/>
              </a:spcBef>
              <a:buNone/>
              <a:defRPr b="0" i="0" sz="2000">
                <a:solidFill>
                  <a:schemeClr val="dk1"/>
                </a:solidFill>
                <a:latin typeface="Arial"/>
                <a:ea typeface="Arial"/>
                <a:cs typeface="Arial"/>
                <a:sym typeface="Arial"/>
              </a:defRPr>
            </a:lvl7pPr>
            <a:lvl8pPr indent="0" lvl="7" marL="167005" marR="0" algn="l">
              <a:lnSpc>
                <a:spcPct val="100000"/>
              </a:lnSpc>
              <a:spcBef>
                <a:spcPts val="0"/>
              </a:spcBef>
              <a:buNone/>
              <a:defRPr b="0" i="0" sz="2000">
                <a:solidFill>
                  <a:schemeClr val="dk1"/>
                </a:solidFill>
                <a:latin typeface="Arial"/>
                <a:ea typeface="Arial"/>
                <a:cs typeface="Arial"/>
                <a:sym typeface="Arial"/>
              </a:defRPr>
            </a:lvl8pPr>
            <a:lvl9pPr indent="0" lvl="8" marL="167005" marR="0" algn="l">
              <a:lnSpc>
                <a:spcPct val="100000"/>
              </a:lnSpc>
              <a:spcBef>
                <a:spcPts val="0"/>
              </a:spcBef>
              <a:buNone/>
              <a:defRPr b="0" i="0" sz="2000">
                <a:solidFill>
                  <a:schemeClr val="dk1"/>
                </a:solidFill>
                <a:latin typeface="Arial"/>
                <a:ea typeface="Arial"/>
                <a:cs typeface="Arial"/>
                <a:sym typeface="Arial"/>
              </a:defRPr>
            </a:lvl9pPr>
          </a:lstStyle>
          <a:p>
            <a:pPr indent="0" lvl="0" marL="167005" rtl="0" algn="l">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showMasterSp="0">
  <p:cSld name="Title and Content">
    <p:bg>
      <p:bgPr>
        <a:solidFill>
          <a:schemeClr val="lt1"/>
        </a:solidFill>
      </p:bgPr>
    </p:bg>
    <p:spTree>
      <p:nvGrpSpPr>
        <p:cNvPr id="26" name="Shape 26"/>
        <p:cNvGrpSpPr/>
        <p:nvPr/>
      </p:nvGrpSpPr>
      <p:grpSpPr>
        <a:xfrm>
          <a:off x="0" y="0"/>
          <a:ext cx="0" cy="0"/>
          <a:chOff x="0" y="0"/>
          <a:chExt cx="0" cy="0"/>
        </a:xfrm>
      </p:grpSpPr>
      <p:sp>
        <p:nvSpPr>
          <p:cNvPr id="27" name="Google Shape;27;p39"/>
          <p:cNvSpPr/>
          <p:nvPr/>
        </p:nvSpPr>
        <p:spPr>
          <a:xfrm>
            <a:off x="0" y="0"/>
            <a:ext cx="9144000" cy="6858000"/>
          </a:xfrm>
          <a:prstGeom prst="rect">
            <a:avLst/>
          </a:prstGeom>
          <a:blipFill rotWithShape="1">
            <a:blip r:embed="rId2">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8" name="Google Shape;28;p39"/>
          <p:cNvSpPr/>
          <p:nvPr/>
        </p:nvSpPr>
        <p:spPr>
          <a:xfrm>
            <a:off x="0" y="0"/>
            <a:ext cx="9144000" cy="345948"/>
          </a:xfrm>
          <a:prstGeom prst="rect">
            <a:avLst/>
          </a:prstGeom>
          <a:blipFill rotWithShape="1">
            <a:blip r:embed="rId3">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9" name="Google Shape;29;p39"/>
          <p:cNvSpPr/>
          <p:nvPr/>
        </p:nvSpPr>
        <p:spPr>
          <a:xfrm>
            <a:off x="0" y="0"/>
            <a:ext cx="9144000" cy="346075"/>
          </a:xfrm>
          <a:custGeom>
            <a:rect b="b" l="l" r="r" t="t"/>
            <a:pathLst>
              <a:path extrusionOk="0" h="346075" w="9144000">
                <a:moveTo>
                  <a:pt x="0" y="345948"/>
                </a:moveTo>
                <a:lnTo>
                  <a:pt x="9144000" y="345948"/>
                </a:lnTo>
                <a:lnTo>
                  <a:pt x="9144000" y="0"/>
                </a:lnTo>
                <a:lnTo>
                  <a:pt x="0" y="0"/>
                </a:lnTo>
                <a:lnTo>
                  <a:pt x="0" y="345948"/>
                </a:lnTo>
                <a:close/>
              </a:path>
            </a:pathLst>
          </a:custGeom>
          <a:noFill/>
          <a:ln cap="flat" cmpd="sng" w="9525">
            <a:solidFill>
              <a:srgbClr val="FFFFFF"/>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0" name="Google Shape;30;p39"/>
          <p:cNvSpPr txBox="1"/>
          <p:nvPr>
            <p:ph type="title"/>
          </p:nvPr>
        </p:nvSpPr>
        <p:spPr>
          <a:xfrm>
            <a:off x="542950" y="575950"/>
            <a:ext cx="8058099" cy="711835"/>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b="1" i="0" sz="5400">
                <a:solidFill>
                  <a:schemeClr val="lt1"/>
                </a:solidFill>
                <a:latin typeface="Tahoma"/>
                <a:ea typeface="Tahoma"/>
                <a:cs typeface="Tahoma"/>
                <a:sym typeface="Tahoma"/>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1" name="Google Shape;31;p39"/>
          <p:cNvSpPr txBox="1"/>
          <p:nvPr>
            <p:ph idx="1" type="body"/>
          </p:nvPr>
        </p:nvSpPr>
        <p:spPr>
          <a:xfrm>
            <a:off x="272491" y="3231934"/>
            <a:ext cx="8599017" cy="1702435"/>
          </a:xfrm>
          <a:prstGeom prst="rect">
            <a:avLst/>
          </a:prstGeom>
          <a:noFill/>
          <a:ln>
            <a:noFill/>
          </a:ln>
        </p:spPr>
        <p:txBody>
          <a:bodyPr anchorCtr="0" anchor="t" bIns="0" lIns="0" spcFirstLastPara="1" rIns="0" wrap="square" tIns="0">
            <a:spAutoFit/>
          </a:bodyPr>
          <a:lstStyle>
            <a:lvl1pPr indent="-228600" lvl="0" marL="457200" algn="l">
              <a:spcBef>
                <a:spcPts val="0"/>
              </a:spcBef>
              <a:spcAft>
                <a:spcPts val="0"/>
              </a:spcAft>
              <a:buSzPts val="1400"/>
              <a:buNone/>
              <a:defRPr b="1" i="0" sz="6000">
                <a:solidFill>
                  <a:schemeClr val="lt1"/>
                </a:solidFill>
                <a:latin typeface="Arial Black"/>
                <a:ea typeface="Arial Black"/>
                <a:cs typeface="Arial Black"/>
                <a:sym typeface="Arial Black"/>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32" name="Google Shape;32;p39"/>
          <p:cNvSpPr txBox="1"/>
          <p:nvPr>
            <p:ph idx="11" type="ftr"/>
          </p:nvPr>
        </p:nvSpPr>
        <p:spPr>
          <a:xfrm>
            <a:off x="3905250" y="6581279"/>
            <a:ext cx="1332864" cy="228600"/>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b="1" i="0" sz="1600">
                <a:solidFill>
                  <a:schemeClr val="dk1"/>
                </a:solidFill>
                <a:latin typeface="Tahoma"/>
                <a:ea typeface="Tahoma"/>
                <a:cs typeface="Tahoma"/>
                <a:sym typeface="Tahoma"/>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3" name="Google Shape;33;p39"/>
          <p:cNvSpPr txBox="1"/>
          <p:nvPr>
            <p:ph idx="10" type="dt"/>
          </p:nvPr>
        </p:nvSpPr>
        <p:spPr>
          <a:xfrm>
            <a:off x="457200" y="6377940"/>
            <a:ext cx="2103120" cy="342900"/>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39"/>
          <p:cNvSpPr txBox="1"/>
          <p:nvPr>
            <p:ph idx="12" type="sldNum"/>
          </p:nvPr>
        </p:nvSpPr>
        <p:spPr>
          <a:xfrm>
            <a:off x="8286242" y="6512938"/>
            <a:ext cx="334645" cy="280670"/>
          </a:xfrm>
          <a:prstGeom prst="rect">
            <a:avLst/>
          </a:prstGeom>
          <a:noFill/>
          <a:ln>
            <a:noFill/>
          </a:ln>
        </p:spPr>
        <p:txBody>
          <a:bodyPr anchorCtr="0" anchor="t" bIns="0" lIns="0" spcFirstLastPara="1" rIns="0" wrap="square" tIns="0">
            <a:spAutoFit/>
          </a:bodyPr>
          <a:lstStyle>
            <a:lvl1pPr indent="0" lvl="0" marL="167005" marR="0" algn="l">
              <a:lnSpc>
                <a:spcPct val="100000"/>
              </a:lnSpc>
              <a:spcBef>
                <a:spcPts val="0"/>
              </a:spcBef>
              <a:buNone/>
              <a:defRPr b="0" i="0" sz="2000">
                <a:solidFill>
                  <a:schemeClr val="dk1"/>
                </a:solidFill>
                <a:latin typeface="Arial"/>
                <a:ea typeface="Arial"/>
                <a:cs typeface="Arial"/>
                <a:sym typeface="Arial"/>
              </a:defRPr>
            </a:lvl1pPr>
            <a:lvl2pPr indent="0" lvl="1" marL="167005" marR="0" algn="l">
              <a:lnSpc>
                <a:spcPct val="100000"/>
              </a:lnSpc>
              <a:spcBef>
                <a:spcPts val="0"/>
              </a:spcBef>
              <a:buNone/>
              <a:defRPr b="0" i="0" sz="2000">
                <a:solidFill>
                  <a:schemeClr val="dk1"/>
                </a:solidFill>
                <a:latin typeface="Arial"/>
                <a:ea typeface="Arial"/>
                <a:cs typeface="Arial"/>
                <a:sym typeface="Arial"/>
              </a:defRPr>
            </a:lvl2pPr>
            <a:lvl3pPr indent="0" lvl="2" marL="167005" marR="0" algn="l">
              <a:lnSpc>
                <a:spcPct val="100000"/>
              </a:lnSpc>
              <a:spcBef>
                <a:spcPts val="0"/>
              </a:spcBef>
              <a:buNone/>
              <a:defRPr b="0" i="0" sz="2000">
                <a:solidFill>
                  <a:schemeClr val="dk1"/>
                </a:solidFill>
                <a:latin typeface="Arial"/>
                <a:ea typeface="Arial"/>
                <a:cs typeface="Arial"/>
                <a:sym typeface="Arial"/>
              </a:defRPr>
            </a:lvl3pPr>
            <a:lvl4pPr indent="0" lvl="3" marL="167005" marR="0" algn="l">
              <a:lnSpc>
                <a:spcPct val="100000"/>
              </a:lnSpc>
              <a:spcBef>
                <a:spcPts val="0"/>
              </a:spcBef>
              <a:buNone/>
              <a:defRPr b="0" i="0" sz="2000">
                <a:solidFill>
                  <a:schemeClr val="dk1"/>
                </a:solidFill>
                <a:latin typeface="Arial"/>
                <a:ea typeface="Arial"/>
                <a:cs typeface="Arial"/>
                <a:sym typeface="Arial"/>
              </a:defRPr>
            </a:lvl4pPr>
            <a:lvl5pPr indent="0" lvl="4" marL="167005" marR="0" algn="l">
              <a:lnSpc>
                <a:spcPct val="100000"/>
              </a:lnSpc>
              <a:spcBef>
                <a:spcPts val="0"/>
              </a:spcBef>
              <a:buNone/>
              <a:defRPr b="0" i="0" sz="2000">
                <a:solidFill>
                  <a:schemeClr val="dk1"/>
                </a:solidFill>
                <a:latin typeface="Arial"/>
                <a:ea typeface="Arial"/>
                <a:cs typeface="Arial"/>
                <a:sym typeface="Arial"/>
              </a:defRPr>
            </a:lvl5pPr>
            <a:lvl6pPr indent="0" lvl="5" marL="167005" marR="0" algn="l">
              <a:lnSpc>
                <a:spcPct val="100000"/>
              </a:lnSpc>
              <a:spcBef>
                <a:spcPts val="0"/>
              </a:spcBef>
              <a:buNone/>
              <a:defRPr b="0" i="0" sz="2000">
                <a:solidFill>
                  <a:schemeClr val="dk1"/>
                </a:solidFill>
                <a:latin typeface="Arial"/>
                <a:ea typeface="Arial"/>
                <a:cs typeface="Arial"/>
                <a:sym typeface="Arial"/>
              </a:defRPr>
            </a:lvl6pPr>
            <a:lvl7pPr indent="0" lvl="6" marL="167005" marR="0" algn="l">
              <a:lnSpc>
                <a:spcPct val="100000"/>
              </a:lnSpc>
              <a:spcBef>
                <a:spcPts val="0"/>
              </a:spcBef>
              <a:buNone/>
              <a:defRPr b="0" i="0" sz="2000">
                <a:solidFill>
                  <a:schemeClr val="dk1"/>
                </a:solidFill>
                <a:latin typeface="Arial"/>
                <a:ea typeface="Arial"/>
                <a:cs typeface="Arial"/>
                <a:sym typeface="Arial"/>
              </a:defRPr>
            </a:lvl7pPr>
            <a:lvl8pPr indent="0" lvl="7" marL="167005" marR="0" algn="l">
              <a:lnSpc>
                <a:spcPct val="100000"/>
              </a:lnSpc>
              <a:spcBef>
                <a:spcPts val="0"/>
              </a:spcBef>
              <a:buNone/>
              <a:defRPr b="0" i="0" sz="2000">
                <a:solidFill>
                  <a:schemeClr val="dk1"/>
                </a:solidFill>
                <a:latin typeface="Arial"/>
                <a:ea typeface="Arial"/>
                <a:cs typeface="Arial"/>
                <a:sym typeface="Arial"/>
              </a:defRPr>
            </a:lvl8pPr>
            <a:lvl9pPr indent="0" lvl="8" marL="167005" marR="0" algn="l">
              <a:lnSpc>
                <a:spcPct val="100000"/>
              </a:lnSpc>
              <a:spcBef>
                <a:spcPts val="0"/>
              </a:spcBef>
              <a:buNone/>
              <a:defRPr b="0" i="0" sz="2000">
                <a:solidFill>
                  <a:schemeClr val="dk1"/>
                </a:solidFill>
                <a:latin typeface="Arial"/>
                <a:ea typeface="Arial"/>
                <a:cs typeface="Arial"/>
                <a:sym typeface="Arial"/>
              </a:defRPr>
            </a:lvl9pPr>
          </a:lstStyle>
          <a:p>
            <a:pPr indent="0" lvl="0" marL="167005" rtl="0" algn="l">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showMasterSp="0">
  <p:cSld name="Two Content">
    <p:bg>
      <p:bgPr>
        <a:solidFill>
          <a:schemeClr val="lt1"/>
        </a:solidFill>
      </p:bgPr>
    </p:bg>
    <p:spTree>
      <p:nvGrpSpPr>
        <p:cNvPr id="35" name="Shape 35"/>
        <p:cNvGrpSpPr/>
        <p:nvPr/>
      </p:nvGrpSpPr>
      <p:grpSpPr>
        <a:xfrm>
          <a:off x="0" y="0"/>
          <a:ext cx="0" cy="0"/>
          <a:chOff x="0" y="0"/>
          <a:chExt cx="0" cy="0"/>
        </a:xfrm>
      </p:grpSpPr>
      <p:sp>
        <p:nvSpPr>
          <p:cNvPr id="36" name="Google Shape;36;p40"/>
          <p:cNvSpPr/>
          <p:nvPr/>
        </p:nvSpPr>
        <p:spPr>
          <a:xfrm>
            <a:off x="0" y="0"/>
            <a:ext cx="9144000" cy="6858000"/>
          </a:xfrm>
          <a:prstGeom prst="rect">
            <a:avLst/>
          </a:prstGeom>
          <a:blipFill rotWithShape="1">
            <a:blip r:embed="rId2">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7" name="Google Shape;37;p40"/>
          <p:cNvSpPr/>
          <p:nvPr/>
        </p:nvSpPr>
        <p:spPr>
          <a:xfrm>
            <a:off x="0" y="0"/>
            <a:ext cx="9144000" cy="345948"/>
          </a:xfrm>
          <a:prstGeom prst="rect">
            <a:avLst/>
          </a:prstGeom>
          <a:blipFill rotWithShape="1">
            <a:blip r:embed="rId3">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8" name="Google Shape;38;p40"/>
          <p:cNvSpPr/>
          <p:nvPr/>
        </p:nvSpPr>
        <p:spPr>
          <a:xfrm>
            <a:off x="0" y="0"/>
            <a:ext cx="9144000" cy="346075"/>
          </a:xfrm>
          <a:custGeom>
            <a:rect b="b" l="l" r="r" t="t"/>
            <a:pathLst>
              <a:path extrusionOk="0" h="346075" w="9144000">
                <a:moveTo>
                  <a:pt x="0" y="345948"/>
                </a:moveTo>
                <a:lnTo>
                  <a:pt x="9144000" y="345948"/>
                </a:lnTo>
                <a:lnTo>
                  <a:pt x="9144000" y="0"/>
                </a:lnTo>
                <a:lnTo>
                  <a:pt x="0" y="0"/>
                </a:lnTo>
                <a:lnTo>
                  <a:pt x="0" y="345948"/>
                </a:lnTo>
                <a:close/>
              </a:path>
            </a:pathLst>
          </a:custGeom>
          <a:noFill/>
          <a:ln cap="flat" cmpd="sng" w="9525">
            <a:solidFill>
              <a:srgbClr val="FFFFFF"/>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9" name="Google Shape;39;p40"/>
          <p:cNvSpPr txBox="1"/>
          <p:nvPr>
            <p:ph type="title"/>
          </p:nvPr>
        </p:nvSpPr>
        <p:spPr>
          <a:xfrm>
            <a:off x="542950" y="575950"/>
            <a:ext cx="8058099" cy="711835"/>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b="1" i="0" sz="5400">
                <a:solidFill>
                  <a:schemeClr val="lt1"/>
                </a:solidFill>
                <a:latin typeface="Tahoma"/>
                <a:ea typeface="Tahoma"/>
                <a:cs typeface="Tahoma"/>
                <a:sym typeface="Tahoma"/>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0" name="Google Shape;40;p40"/>
          <p:cNvSpPr txBox="1"/>
          <p:nvPr>
            <p:ph idx="1" type="body"/>
          </p:nvPr>
        </p:nvSpPr>
        <p:spPr>
          <a:xfrm>
            <a:off x="457200" y="1577340"/>
            <a:ext cx="3977640" cy="4526280"/>
          </a:xfrm>
          <a:prstGeom prst="rect">
            <a:avLst/>
          </a:prstGeom>
          <a:noFill/>
          <a:ln>
            <a:noFill/>
          </a:ln>
        </p:spPr>
        <p:txBody>
          <a:bodyPr anchorCtr="0" anchor="t" bIns="0" lIns="0" spcFirstLastPara="1" rIns="0" wrap="square" tIns="0">
            <a:sp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41" name="Google Shape;41;p40"/>
          <p:cNvSpPr txBox="1"/>
          <p:nvPr>
            <p:ph idx="2" type="body"/>
          </p:nvPr>
        </p:nvSpPr>
        <p:spPr>
          <a:xfrm>
            <a:off x="4709159" y="1577340"/>
            <a:ext cx="3977640" cy="4526280"/>
          </a:xfrm>
          <a:prstGeom prst="rect">
            <a:avLst/>
          </a:prstGeom>
          <a:noFill/>
          <a:ln>
            <a:noFill/>
          </a:ln>
        </p:spPr>
        <p:txBody>
          <a:bodyPr anchorCtr="0" anchor="t" bIns="0" lIns="0" spcFirstLastPara="1" rIns="0" wrap="square" tIns="0">
            <a:sp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42" name="Google Shape;42;p40"/>
          <p:cNvSpPr txBox="1"/>
          <p:nvPr>
            <p:ph idx="11" type="ftr"/>
          </p:nvPr>
        </p:nvSpPr>
        <p:spPr>
          <a:xfrm>
            <a:off x="3905250" y="6581279"/>
            <a:ext cx="1332864" cy="228600"/>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b="1" i="0" sz="1600">
                <a:solidFill>
                  <a:schemeClr val="dk1"/>
                </a:solidFill>
                <a:latin typeface="Tahoma"/>
                <a:ea typeface="Tahoma"/>
                <a:cs typeface="Tahoma"/>
                <a:sym typeface="Tahoma"/>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40"/>
          <p:cNvSpPr txBox="1"/>
          <p:nvPr>
            <p:ph idx="10" type="dt"/>
          </p:nvPr>
        </p:nvSpPr>
        <p:spPr>
          <a:xfrm>
            <a:off x="457200" y="6377940"/>
            <a:ext cx="2103120" cy="342900"/>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40"/>
          <p:cNvSpPr txBox="1"/>
          <p:nvPr>
            <p:ph idx="12" type="sldNum"/>
          </p:nvPr>
        </p:nvSpPr>
        <p:spPr>
          <a:xfrm>
            <a:off x="8286242" y="6512938"/>
            <a:ext cx="334645" cy="280670"/>
          </a:xfrm>
          <a:prstGeom prst="rect">
            <a:avLst/>
          </a:prstGeom>
          <a:noFill/>
          <a:ln>
            <a:noFill/>
          </a:ln>
        </p:spPr>
        <p:txBody>
          <a:bodyPr anchorCtr="0" anchor="t" bIns="0" lIns="0" spcFirstLastPara="1" rIns="0" wrap="square" tIns="0">
            <a:spAutoFit/>
          </a:bodyPr>
          <a:lstStyle>
            <a:lvl1pPr indent="0" lvl="0" marL="167005" marR="0" algn="l">
              <a:lnSpc>
                <a:spcPct val="100000"/>
              </a:lnSpc>
              <a:spcBef>
                <a:spcPts val="0"/>
              </a:spcBef>
              <a:buNone/>
              <a:defRPr b="0" i="0" sz="2000">
                <a:solidFill>
                  <a:schemeClr val="dk1"/>
                </a:solidFill>
                <a:latin typeface="Arial"/>
                <a:ea typeface="Arial"/>
                <a:cs typeface="Arial"/>
                <a:sym typeface="Arial"/>
              </a:defRPr>
            </a:lvl1pPr>
            <a:lvl2pPr indent="0" lvl="1" marL="167005" marR="0" algn="l">
              <a:lnSpc>
                <a:spcPct val="100000"/>
              </a:lnSpc>
              <a:spcBef>
                <a:spcPts val="0"/>
              </a:spcBef>
              <a:buNone/>
              <a:defRPr b="0" i="0" sz="2000">
                <a:solidFill>
                  <a:schemeClr val="dk1"/>
                </a:solidFill>
                <a:latin typeface="Arial"/>
                <a:ea typeface="Arial"/>
                <a:cs typeface="Arial"/>
                <a:sym typeface="Arial"/>
              </a:defRPr>
            </a:lvl2pPr>
            <a:lvl3pPr indent="0" lvl="2" marL="167005" marR="0" algn="l">
              <a:lnSpc>
                <a:spcPct val="100000"/>
              </a:lnSpc>
              <a:spcBef>
                <a:spcPts val="0"/>
              </a:spcBef>
              <a:buNone/>
              <a:defRPr b="0" i="0" sz="2000">
                <a:solidFill>
                  <a:schemeClr val="dk1"/>
                </a:solidFill>
                <a:latin typeface="Arial"/>
                <a:ea typeface="Arial"/>
                <a:cs typeface="Arial"/>
                <a:sym typeface="Arial"/>
              </a:defRPr>
            </a:lvl3pPr>
            <a:lvl4pPr indent="0" lvl="3" marL="167005" marR="0" algn="l">
              <a:lnSpc>
                <a:spcPct val="100000"/>
              </a:lnSpc>
              <a:spcBef>
                <a:spcPts val="0"/>
              </a:spcBef>
              <a:buNone/>
              <a:defRPr b="0" i="0" sz="2000">
                <a:solidFill>
                  <a:schemeClr val="dk1"/>
                </a:solidFill>
                <a:latin typeface="Arial"/>
                <a:ea typeface="Arial"/>
                <a:cs typeface="Arial"/>
                <a:sym typeface="Arial"/>
              </a:defRPr>
            </a:lvl4pPr>
            <a:lvl5pPr indent="0" lvl="4" marL="167005" marR="0" algn="l">
              <a:lnSpc>
                <a:spcPct val="100000"/>
              </a:lnSpc>
              <a:spcBef>
                <a:spcPts val="0"/>
              </a:spcBef>
              <a:buNone/>
              <a:defRPr b="0" i="0" sz="2000">
                <a:solidFill>
                  <a:schemeClr val="dk1"/>
                </a:solidFill>
                <a:latin typeface="Arial"/>
                <a:ea typeface="Arial"/>
                <a:cs typeface="Arial"/>
                <a:sym typeface="Arial"/>
              </a:defRPr>
            </a:lvl5pPr>
            <a:lvl6pPr indent="0" lvl="5" marL="167005" marR="0" algn="l">
              <a:lnSpc>
                <a:spcPct val="100000"/>
              </a:lnSpc>
              <a:spcBef>
                <a:spcPts val="0"/>
              </a:spcBef>
              <a:buNone/>
              <a:defRPr b="0" i="0" sz="2000">
                <a:solidFill>
                  <a:schemeClr val="dk1"/>
                </a:solidFill>
                <a:latin typeface="Arial"/>
                <a:ea typeface="Arial"/>
                <a:cs typeface="Arial"/>
                <a:sym typeface="Arial"/>
              </a:defRPr>
            </a:lvl6pPr>
            <a:lvl7pPr indent="0" lvl="6" marL="167005" marR="0" algn="l">
              <a:lnSpc>
                <a:spcPct val="100000"/>
              </a:lnSpc>
              <a:spcBef>
                <a:spcPts val="0"/>
              </a:spcBef>
              <a:buNone/>
              <a:defRPr b="0" i="0" sz="2000">
                <a:solidFill>
                  <a:schemeClr val="dk1"/>
                </a:solidFill>
                <a:latin typeface="Arial"/>
                <a:ea typeface="Arial"/>
                <a:cs typeface="Arial"/>
                <a:sym typeface="Arial"/>
              </a:defRPr>
            </a:lvl7pPr>
            <a:lvl8pPr indent="0" lvl="7" marL="167005" marR="0" algn="l">
              <a:lnSpc>
                <a:spcPct val="100000"/>
              </a:lnSpc>
              <a:spcBef>
                <a:spcPts val="0"/>
              </a:spcBef>
              <a:buNone/>
              <a:defRPr b="0" i="0" sz="2000">
                <a:solidFill>
                  <a:schemeClr val="dk1"/>
                </a:solidFill>
                <a:latin typeface="Arial"/>
                <a:ea typeface="Arial"/>
                <a:cs typeface="Arial"/>
                <a:sym typeface="Arial"/>
              </a:defRPr>
            </a:lvl8pPr>
            <a:lvl9pPr indent="0" lvl="8" marL="167005" marR="0" algn="l">
              <a:lnSpc>
                <a:spcPct val="100000"/>
              </a:lnSpc>
              <a:spcBef>
                <a:spcPts val="0"/>
              </a:spcBef>
              <a:buNone/>
              <a:defRPr b="0" i="0" sz="2000">
                <a:solidFill>
                  <a:schemeClr val="dk1"/>
                </a:solidFill>
                <a:latin typeface="Arial"/>
                <a:ea typeface="Arial"/>
                <a:cs typeface="Arial"/>
                <a:sym typeface="Arial"/>
              </a:defRPr>
            </a:lvl9pPr>
          </a:lstStyle>
          <a:p>
            <a:pPr indent="0" lvl="0" marL="167005" rtl="0" algn="l">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showMasterSp="0">
  <p:cSld name="Title Only">
    <p:bg>
      <p:bgPr>
        <a:solidFill>
          <a:schemeClr val="lt1"/>
        </a:solidFill>
      </p:bgPr>
    </p:bg>
    <p:spTree>
      <p:nvGrpSpPr>
        <p:cNvPr id="45" name="Shape 45"/>
        <p:cNvGrpSpPr/>
        <p:nvPr/>
      </p:nvGrpSpPr>
      <p:grpSpPr>
        <a:xfrm>
          <a:off x="0" y="0"/>
          <a:ext cx="0" cy="0"/>
          <a:chOff x="0" y="0"/>
          <a:chExt cx="0" cy="0"/>
        </a:xfrm>
      </p:grpSpPr>
      <p:sp>
        <p:nvSpPr>
          <p:cNvPr id="46" name="Google Shape;46;p41"/>
          <p:cNvSpPr/>
          <p:nvPr/>
        </p:nvSpPr>
        <p:spPr>
          <a:xfrm>
            <a:off x="0" y="0"/>
            <a:ext cx="9144000" cy="6858000"/>
          </a:xfrm>
          <a:prstGeom prst="rect">
            <a:avLst/>
          </a:prstGeom>
          <a:blipFill rotWithShape="1">
            <a:blip r:embed="rId2">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7" name="Google Shape;47;p41"/>
          <p:cNvSpPr/>
          <p:nvPr/>
        </p:nvSpPr>
        <p:spPr>
          <a:xfrm>
            <a:off x="0" y="0"/>
            <a:ext cx="9144000" cy="345948"/>
          </a:xfrm>
          <a:prstGeom prst="rect">
            <a:avLst/>
          </a:prstGeom>
          <a:blipFill rotWithShape="1">
            <a:blip r:embed="rId3">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8" name="Google Shape;48;p41"/>
          <p:cNvSpPr/>
          <p:nvPr/>
        </p:nvSpPr>
        <p:spPr>
          <a:xfrm>
            <a:off x="0" y="0"/>
            <a:ext cx="9144000" cy="346075"/>
          </a:xfrm>
          <a:custGeom>
            <a:rect b="b" l="l" r="r" t="t"/>
            <a:pathLst>
              <a:path extrusionOk="0" h="346075" w="9144000">
                <a:moveTo>
                  <a:pt x="0" y="345948"/>
                </a:moveTo>
                <a:lnTo>
                  <a:pt x="9144000" y="345948"/>
                </a:lnTo>
                <a:lnTo>
                  <a:pt x="9144000" y="0"/>
                </a:lnTo>
                <a:lnTo>
                  <a:pt x="0" y="0"/>
                </a:lnTo>
                <a:lnTo>
                  <a:pt x="0" y="345948"/>
                </a:lnTo>
                <a:close/>
              </a:path>
            </a:pathLst>
          </a:custGeom>
          <a:noFill/>
          <a:ln cap="flat" cmpd="sng" w="9525">
            <a:solidFill>
              <a:srgbClr val="FFFFFF"/>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9" name="Google Shape;49;p41"/>
          <p:cNvSpPr txBox="1"/>
          <p:nvPr>
            <p:ph type="title"/>
          </p:nvPr>
        </p:nvSpPr>
        <p:spPr>
          <a:xfrm>
            <a:off x="542950" y="575950"/>
            <a:ext cx="8058099" cy="711835"/>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b="1" i="0" sz="5400">
                <a:solidFill>
                  <a:schemeClr val="lt1"/>
                </a:solidFill>
                <a:latin typeface="Tahoma"/>
                <a:ea typeface="Tahoma"/>
                <a:cs typeface="Tahoma"/>
                <a:sym typeface="Tahoma"/>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0" name="Google Shape;50;p41"/>
          <p:cNvSpPr txBox="1"/>
          <p:nvPr>
            <p:ph idx="11" type="ftr"/>
          </p:nvPr>
        </p:nvSpPr>
        <p:spPr>
          <a:xfrm>
            <a:off x="3905250" y="6581279"/>
            <a:ext cx="1332864" cy="228600"/>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b="1" i="0" sz="1600">
                <a:solidFill>
                  <a:schemeClr val="dk1"/>
                </a:solidFill>
                <a:latin typeface="Tahoma"/>
                <a:ea typeface="Tahoma"/>
                <a:cs typeface="Tahoma"/>
                <a:sym typeface="Tahoma"/>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1" name="Google Shape;51;p41"/>
          <p:cNvSpPr txBox="1"/>
          <p:nvPr>
            <p:ph idx="10" type="dt"/>
          </p:nvPr>
        </p:nvSpPr>
        <p:spPr>
          <a:xfrm>
            <a:off x="457200" y="6377940"/>
            <a:ext cx="2103120" cy="342900"/>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41"/>
          <p:cNvSpPr txBox="1"/>
          <p:nvPr>
            <p:ph idx="12" type="sldNum"/>
          </p:nvPr>
        </p:nvSpPr>
        <p:spPr>
          <a:xfrm>
            <a:off x="8286242" y="6512938"/>
            <a:ext cx="334645" cy="280670"/>
          </a:xfrm>
          <a:prstGeom prst="rect">
            <a:avLst/>
          </a:prstGeom>
          <a:noFill/>
          <a:ln>
            <a:noFill/>
          </a:ln>
        </p:spPr>
        <p:txBody>
          <a:bodyPr anchorCtr="0" anchor="t" bIns="0" lIns="0" spcFirstLastPara="1" rIns="0" wrap="square" tIns="0">
            <a:spAutoFit/>
          </a:bodyPr>
          <a:lstStyle>
            <a:lvl1pPr indent="0" lvl="0" marL="167005" marR="0" algn="l">
              <a:lnSpc>
                <a:spcPct val="100000"/>
              </a:lnSpc>
              <a:spcBef>
                <a:spcPts val="0"/>
              </a:spcBef>
              <a:buNone/>
              <a:defRPr b="0" i="0" sz="2000">
                <a:solidFill>
                  <a:schemeClr val="dk1"/>
                </a:solidFill>
                <a:latin typeface="Arial"/>
                <a:ea typeface="Arial"/>
                <a:cs typeface="Arial"/>
                <a:sym typeface="Arial"/>
              </a:defRPr>
            </a:lvl1pPr>
            <a:lvl2pPr indent="0" lvl="1" marL="167005" marR="0" algn="l">
              <a:lnSpc>
                <a:spcPct val="100000"/>
              </a:lnSpc>
              <a:spcBef>
                <a:spcPts val="0"/>
              </a:spcBef>
              <a:buNone/>
              <a:defRPr b="0" i="0" sz="2000">
                <a:solidFill>
                  <a:schemeClr val="dk1"/>
                </a:solidFill>
                <a:latin typeface="Arial"/>
                <a:ea typeface="Arial"/>
                <a:cs typeface="Arial"/>
                <a:sym typeface="Arial"/>
              </a:defRPr>
            </a:lvl2pPr>
            <a:lvl3pPr indent="0" lvl="2" marL="167005" marR="0" algn="l">
              <a:lnSpc>
                <a:spcPct val="100000"/>
              </a:lnSpc>
              <a:spcBef>
                <a:spcPts val="0"/>
              </a:spcBef>
              <a:buNone/>
              <a:defRPr b="0" i="0" sz="2000">
                <a:solidFill>
                  <a:schemeClr val="dk1"/>
                </a:solidFill>
                <a:latin typeface="Arial"/>
                <a:ea typeface="Arial"/>
                <a:cs typeface="Arial"/>
                <a:sym typeface="Arial"/>
              </a:defRPr>
            </a:lvl3pPr>
            <a:lvl4pPr indent="0" lvl="3" marL="167005" marR="0" algn="l">
              <a:lnSpc>
                <a:spcPct val="100000"/>
              </a:lnSpc>
              <a:spcBef>
                <a:spcPts val="0"/>
              </a:spcBef>
              <a:buNone/>
              <a:defRPr b="0" i="0" sz="2000">
                <a:solidFill>
                  <a:schemeClr val="dk1"/>
                </a:solidFill>
                <a:latin typeface="Arial"/>
                <a:ea typeface="Arial"/>
                <a:cs typeface="Arial"/>
                <a:sym typeface="Arial"/>
              </a:defRPr>
            </a:lvl4pPr>
            <a:lvl5pPr indent="0" lvl="4" marL="167005" marR="0" algn="l">
              <a:lnSpc>
                <a:spcPct val="100000"/>
              </a:lnSpc>
              <a:spcBef>
                <a:spcPts val="0"/>
              </a:spcBef>
              <a:buNone/>
              <a:defRPr b="0" i="0" sz="2000">
                <a:solidFill>
                  <a:schemeClr val="dk1"/>
                </a:solidFill>
                <a:latin typeface="Arial"/>
                <a:ea typeface="Arial"/>
                <a:cs typeface="Arial"/>
                <a:sym typeface="Arial"/>
              </a:defRPr>
            </a:lvl5pPr>
            <a:lvl6pPr indent="0" lvl="5" marL="167005" marR="0" algn="l">
              <a:lnSpc>
                <a:spcPct val="100000"/>
              </a:lnSpc>
              <a:spcBef>
                <a:spcPts val="0"/>
              </a:spcBef>
              <a:buNone/>
              <a:defRPr b="0" i="0" sz="2000">
                <a:solidFill>
                  <a:schemeClr val="dk1"/>
                </a:solidFill>
                <a:latin typeface="Arial"/>
                <a:ea typeface="Arial"/>
                <a:cs typeface="Arial"/>
                <a:sym typeface="Arial"/>
              </a:defRPr>
            </a:lvl6pPr>
            <a:lvl7pPr indent="0" lvl="6" marL="167005" marR="0" algn="l">
              <a:lnSpc>
                <a:spcPct val="100000"/>
              </a:lnSpc>
              <a:spcBef>
                <a:spcPts val="0"/>
              </a:spcBef>
              <a:buNone/>
              <a:defRPr b="0" i="0" sz="2000">
                <a:solidFill>
                  <a:schemeClr val="dk1"/>
                </a:solidFill>
                <a:latin typeface="Arial"/>
                <a:ea typeface="Arial"/>
                <a:cs typeface="Arial"/>
                <a:sym typeface="Arial"/>
              </a:defRPr>
            </a:lvl7pPr>
            <a:lvl8pPr indent="0" lvl="7" marL="167005" marR="0" algn="l">
              <a:lnSpc>
                <a:spcPct val="100000"/>
              </a:lnSpc>
              <a:spcBef>
                <a:spcPts val="0"/>
              </a:spcBef>
              <a:buNone/>
              <a:defRPr b="0" i="0" sz="2000">
                <a:solidFill>
                  <a:schemeClr val="dk1"/>
                </a:solidFill>
                <a:latin typeface="Arial"/>
                <a:ea typeface="Arial"/>
                <a:cs typeface="Arial"/>
                <a:sym typeface="Arial"/>
              </a:defRPr>
            </a:lvl8pPr>
            <a:lvl9pPr indent="0" lvl="8" marL="167005" marR="0" algn="l">
              <a:lnSpc>
                <a:spcPct val="100000"/>
              </a:lnSpc>
              <a:spcBef>
                <a:spcPts val="0"/>
              </a:spcBef>
              <a:buNone/>
              <a:defRPr b="0" i="0" sz="2000">
                <a:solidFill>
                  <a:schemeClr val="dk1"/>
                </a:solidFill>
                <a:latin typeface="Arial"/>
                <a:ea typeface="Arial"/>
                <a:cs typeface="Arial"/>
                <a:sym typeface="Arial"/>
              </a:defRPr>
            </a:lvl9pPr>
          </a:lstStyle>
          <a:p>
            <a:pPr indent="0" lvl="0" marL="167005" rtl="0" algn="l">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36"/>
          <p:cNvSpPr/>
          <p:nvPr/>
        </p:nvSpPr>
        <p:spPr>
          <a:xfrm>
            <a:off x="0" y="0"/>
            <a:ext cx="9144000" cy="6858000"/>
          </a:xfrm>
          <a:prstGeom prst="rect">
            <a:avLst/>
          </a:prstGeom>
          <a:blipFill rotWithShape="1">
            <a:blip r:embed="rId1">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1" name="Google Shape;11;p36"/>
          <p:cNvSpPr txBox="1"/>
          <p:nvPr>
            <p:ph type="title"/>
          </p:nvPr>
        </p:nvSpPr>
        <p:spPr>
          <a:xfrm>
            <a:off x="542950" y="575950"/>
            <a:ext cx="8058099" cy="711835"/>
          </a:xfrm>
          <a:prstGeom prst="rect">
            <a:avLst/>
          </a:prstGeom>
          <a:noFill/>
          <a:ln>
            <a:noFill/>
          </a:ln>
        </p:spPr>
        <p:txBody>
          <a:bodyPr anchorCtr="0" anchor="t" bIns="0" lIns="0" spcFirstLastPara="1" rIns="0" wrap="square" tIns="0">
            <a:spAutoFit/>
          </a:bodyPr>
          <a:lstStyle>
            <a:lvl1pPr lvl="0" marR="0" rtl="0" algn="l">
              <a:spcBef>
                <a:spcPts val="0"/>
              </a:spcBef>
              <a:spcAft>
                <a:spcPts val="0"/>
              </a:spcAft>
              <a:buSzPts val="1400"/>
              <a:buNone/>
              <a:defRPr b="1" i="0" sz="5400" u="none" cap="none" strike="noStrike">
                <a:solidFill>
                  <a:schemeClr val="lt1"/>
                </a:solidFill>
                <a:latin typeface="Tahoma"/>
                <a:ea typeface="Tahoma"/>
                <a:cs typeface="Tahoma"/>
                <a:sym typeface="Tahom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2" name="Google Shape;12;p36"/>
          <p:cNvSpPr txBox="1"/>
          <p:nvPr>
            <p:ph idx="1" type="body"/>
          </p:nvPr>
        </p:nvSpPr>
        <p:spPr>
          <a:xfrm>
            <a:off x="272491" y="3231934"/>
            <a:ext cx="8599017" cy="1702435"/>
          </a:xfrm>
          <a:prstGeom prst="rect">
            <a:avLst/>
          </a:prstGeom>
          <a:noFill/>
          <a:ln>
            <a:noFill/>
          </a:ln>
        </p:spPr>
        <p:txBody>
          <a:bodyPr anchorCtr="0" anchor="t" bIns="0" lIns="0" spcFirstLastPara="1" rIns="0" wrap="square" tIns="0">
            <a:spAutoFit/>
          </a:bodyPr>
          <a:lstStyle>
            <a:lvl1pPr indent="-228600" lvl="0" marL="457200" marR="0" rtl="0" algn="l">
              <a:spcBef>
                <a:spcPts val="0"/>
              </a:spcBef>
              <a:spcAft>
                <a:spcPts val="0"/>
              </a:spcAft>
              <a:buSzPts val="1400"/>
              <a:buNone/>
              <a:defRPr b="1" i="0" sz="6000" u="none" cap="none" strike="noStrike">
                <a:solidFill>
                  <a:schemeClr val="lt1"/>
                </a:solidFill>
                <a:latin typeface="Arial Black"/>
                <a:ea typeface="Arial Black"/>
                <a:cs typeface="Arial Black"/>
                <a:sym typeface="Arial Black"/>
              </a:defRPr>
            </a:lvl1pPr>
            <a:lvl2pPr indent="-228600" lvl="1" marL="914400" marR="0" rtl="0" algn="l">
              <a:spcBef>
                <a:spcPts val="0"/>
              </a:spcBef>
              <a:spcAft>
                <a:spcPts val="0"/>
              </a:spcAft>
              <a:buSzPts val="1400"/>
              <a:buNone/>
              <a:defRPr b="0" i="0" sz="1800" u="none" cap="none" strike="noStrike">
                <a:latin typeface="Calibri"/>
                <a:ea typeface="Calibri"/>
                <a:cs typeface="Calibri"/>
                <a:sym typeface="Calibri"/>
              </a:defRPr>
            </a:lvl2pPr>
            <a:lvl3pPr indent="-228600" lvl="2" marL="1371600" marR="0" rtl="0" algn="l">
              <a:spcBef>
                <a:spcPts val="0"/>
              </a:spcBef>
              <a:spcAft>
                <a:spcPts val="0"/>
              </a:spcAft>
              <a:buSzPts val="1400"/>
              <a:buNone/>
              <a:defRPr b="0" i="0" sz="1800" u="none" cap="none" strike="noStrike">
                <a:latin typeface="Calibri"/>
                <a:ea typeface="Calibri"/>
                <a:cs typeface="Calibri"/>
                <a:sym typeface="Calibri"/>
              </a:defRPr>
            </a:lvl3pPr>
            <a:lvl4pPr indent="-228600" lvl="3" marL="1828800" marR="0" rtl="0" algn="l">
              <a:spcBef>
                <a:spcPts val="0"/>
              </a:spcBef>
              <a:spcAft>
                <a:spcPts val="0"/>
              </a:spcAft>
              <a:buSzPts val="1400"/>
              <a:buNone/>
              <a:defRPr b="0" i="0" sz="1800" u="none" cap="none" strike="noStrike">
                <a:latin typeface="Calibri"/>
                <a:ea typeface="Calibri"/>
                <a:cs typeface="Calibri"/>
                <a:sym typeface="Calibri"/>
              </a:defRPr>
            </a:lvl4pPr>
            <a:lvl5pPr indent="-228600" lvl="4" marL="2286000" marR="0" rtl="0" algn="l">
              <a:spcBef>
                <a:spcPts val="0"/>
              </a:spcBef>
              <a:spcAft>
                <a:spcPts val="0"/>
              </a:spcAft>
              <a:buSzPts val="1400"/>
              <a:buNone/>
              <a:defRPr b="0" i="0" sz="1800" u="none" cap="none" strike="noStrike">
                <a:latin typeface="Calibri"/>
                <a:ea typeface="Calibri"/>
                <a:cs typeface="Calibri"/>
                <a:sym typeface="Calibri"/>
              </a:defRPr>
            </a:lvl5pPr>
            <a:lvl6pPr indent="-228600" lvl="5" marL="2743200" marR="0" rtl="0" algn="l">
              <a:spcBef>
                <a:spcPts val="0"/>
              </a:spcBef>
              <a:spcAft>
                <a:spcPts val="0"/>
              </a:spcAft>
              <a:buSzPts val="1400"/>
              <a:buNone/>
              <a:defRPr b="0" i="0" sz="1800" u="none" cap="none" strike="noStrike">
                <a:latin typeface="Calibri"/>
                <a:ea typeface="Calibri"/>
                <a:cs typeface="Calibri"/>
                <a:sym typeface="Calibri"/>
              </a:defRPr>
            </a:lvl6pPr>
            <a:lvl7pPr indent="-228600" lvl="6" marL="3200400" marR="0" rtl="0" algn="l">
              <a:spcBef>
                <a:spcPts val="0"/>
              </a:spcBef>
              <a:spcAft>
                <a:spcPts val="0"/>
              </a:spcAft>
              <a:buSzPts val="1400"/>
              <a:buNone/>
              <a:defRPr b="0" i="0" sz="1800" u="none" cap="none" strike="noStrike">
                <a:latin typeface="Calibri"/>
                <a:ea typeface="Calibri"/>
                <a:cs typeface="Calibri"/>
                <a:sym typeface="Calibri"/>
              </a:defRPr>
            </a:lvl7pPr>
            <a:lvl8pPr indent="-228600" lvl="7" marL="3657600" marR="0" rtl="0" algn="l">
              <a:spcBef>
                <a:spcPts val="0"/>
              </a:spcBef>
              <a:spcAft>
                <a:spcPts val="0"/>
              </a:spcAft>
              <a:buSzPts val="1400"/>
              <a:buNone/>
              <a:defRPr b="0" i="0" sz="1800" u="none" cap="none" strike="noStrike">
                <a:latin typeface="Calibri"/>
                <a:ea typeface="Calibri"/>
                <a:cs typeface="Calibri"/>
                <a:sym typeface="Calibri"/>
              </a:defRPr>
            </a:lvl8pPr>
            <a:lvl9pPr indent="-228600" lvl="8" marL="4114800" marR="0" rtl="0" algn="l">
              <a:spcBef>
                <a:spcPts val="0"/>
              </a:spcBef>
              <a:spcAft>
                <a:spcPts val="0"/>
              </a:spcAft>
              <a:buSzPts val="1400"/>
              <a:buNone/>
              <a:defRPr b="0" i="0" sz="1800" u="none" cap="none" strike="noStrike">
                <a:latin typeface="Calibri"/>
                <a:ea typeface="Calibri"/>
                <a:cs typeface="Calibri"/>
                <a:sym typeface="Calibri"/>
              </a:defRPr>
            </a:lvl9pPr>
          </a:lstStyle>
          <a:p/>
        </p:txBody>
      </p:sp>
      <p:sp>
        <p:nvSpPr>
          <p:cNvPr id="13" name="Google Shape;13;p36"/>
          <p:cNvSpPr txBox="1"/>
          <p:nvPr>
            <p:ph idx="11" type="ftr"/>
          </p:nvPr>
        </p:nvSpPr>
        <p:spPr>
          <a:xfrm>
            <a:off x="3905250" y="6581279"/>
            <a:ext cx="1332864" cy="228600"/>
          </a:xfrm>
          <a:prstGeom prst="rect">
            <a:avLst/>
          </a:prstGeom>
          <a:noFill/>
          <a:ln>
            <a:noFill/>
          </a:ln>
        </p:spPr>
        <p:txBody>
          <a:bodyPr anchorCtr="0" anchor="t" bIns="0" lIns="0" spcFirstLastPara="1" rIns="0" wrap="square" tIns="0">
            <a:spAutoFit/>
          </a:bodyPr>
          <a:lstStyle>
            <a:lvl1pPr lvl="0" marR="0" rtl="0" algn="l">
              <a:spcBef>
                <a:spcPts val="0"/>
              </a:spcBef>
              <a:spcAft>
                <a:spcPts val="0"/>
              </a:spcAft>
              <a:buSzPts val="1400"/>
              <a:buNone/>
              <a:defRPr b="1" i="0" sz="1600">
                <a:solidFill>
                  <a:schemeClr val="dk1"/>
                </a:solidFill>
                <a:latin typeface="Tahoma"/>
                <a:ea typeface="Tahoma"/>
                <a:cs typeface="Tahoma"/>
                <a:sym typeface="Tahoma"/>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4" name="Google Shape;14;p36"/>
          <p:cNvSpPr txBox="1"/>
          <p:nvPr>
            <p:ph idx="10" type="dt"/>
          </p:nvPr>
        </p:nvSpPr>
        <p:spPr>
          <a:xfrm>
            <a:off x="457200" y="6377940"/>
            <a:ext cx="2103120" cy="342900"/>
          </a:xfrm>
          <a:prstGeom prst="rect">
            <a:avLst/>
          </a:prstGeom>
          <a:noFill/>
          <a:ln>
            <a:noFill/>
          </a:ln>
        </p:spPr>
        <p:txBody>
          <a:bodyPr anchorCtr="0" anchor="t" bIns="0" lIns="0" spcFirstLastPara="1" rIns="0" wrap="square" tIns="0">
            <a:spAutoFit/>
          </a:bodyPr>
          <a:lstStyle>
            <a:lvl1pPr lvl="0" marR="0" rtl="0" algn="l">
              <a:spcBef>
                <a:spcPts val="0"/>
              </a:spcBef>
              <a:spcAft>
                <a:spcPts val="0"/>
              </a:spcAft>
              <a:buSzPts val="1400"/>
              <a:buNone/>
              <a:defRPr sz="18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5" name="Google Shape;15;p36"/>
          <p:cNvSpPr txBox="1"/>
          <p:nvPr>
            <p:ph idx="12" type="sldNum"/>
          </p:nvPr>
        </p:nvSpPr>
        <p:spPr>
          <a:xfrm>
            <a:off x="8286242" y="6512938"/>
            <a:ext cx="334645" cy="280670"/>
          </a:xfrm>
          <a:prstGeom prst="rect">
            <a:avLst/>
          </a:prstGeom>
          <a:noFill/>
          <a:ln>
            <a:noFill/>
          </a:ln>
        </p:spPr>
        <p:txBody>
          <a:bodyPr anchorCtr="0" anchor="t" bIns="0" lIns="0" spcFirstLastPara="1" rIns="0" wrap="square" tIns="0">
            <a:spAutoFit/>
          </a:bodyPr>
          <a:lstStyle>
            <a:lvl1pPr indent="0" lvl="0" marL="167005" marR="0" rtl="0" algn="l">
              <a:lnSpc>
                <a:spcPct val="100000"/>
              </a:lnSpc>
              <a:spcBef>
                <a:spcPts val="0"/>
              </a:spcBef>
              <a:buNone/>
              <a:defRPr b="0" i="0" sz="2000" u="none">
                <a:solidFill>
                  <a:schemeClr val="dk1"/>
                </a:solidFill>
                <a:latin typeface="Arial"/>
                <a:ea typeface="Arial"/>
                <a:cs typeface="Arial"/>
                <a:sym typeface="Arial"/>
              </a:defRPr>
            </a:lvl1pPr>
            <a:lvl2pPr indent="0" lvl="1" marL="167005" marR="0" rtl="0" algn="l">
              <a:lnSpc>
                <a:spcPct val="100000"/>
              </a:lnSpc>
              <a:spcBef>
                <a:spcPts val="0"/>
              </a:spcBef>
              <a:buNone/>
              <a:defRPr b="0" i="0" sz="2000" u="none">
                <a:solidFill>
                  <a:schemeClr val="dk1"/>
                </a:solidFill>
                <a:latin typeface="Arial"/>
                <a:ea typeface="Arial"/>
                <a:cs typeface="Arial"/>
                <a:sym typeface="Arial"/>
              </a:defRPr>
            </a:lvl2pPr>
            <a:lvl3pPr indent="0" lvl="2" marL="167005" marR="0" rtl="0" algn="l">
              <a:lnSpc>
                <a:spcPct val="100000"/>
              </a:lnSpc>
              <a:spcBef>
                <a:spcPts val="0"/>
              </a:spcBef>
              <a:buNone/>
              <a:defRPr b="0" i="0" sz="2000" u="none">
                <a:solidFill>
                  <a:schemeClr val="dk1"/>
                </a:solidFill>
                <a:latin typeface="Arial"/>
                <a:ea typeface="Arial"/>
                <a:cs typeface="Arial"/>
                <a:sym typeface="Arial"/>
              </a:defRPr>
            </a:lvl3pPr>
            <a:lvl4pPr indent="0" lvl="3" marL="167005" marR="0" rtl="0" algn="l">
              <a:lnSpc>
                <a:spcPct val="100000"/>
              </a:lnSpc>
              <a:spcBef>
                <a:spcPts val="0"/>
              </a:spcBef>
              <a:buNone/>
              <a:defRPr b="0" i="0" sz="2000" u="none">
                <a:solidFill>
                  <a:schemeClr val="dk1"/>
                </a:solidFill>
                <a:latin typeface="Arial"/>
                <a:ea typeface="Arial"/>
                <a:cs typeface="Arial"/>
                <a:sym typeface="Arial"/>
              </a:defRPr>
            </a:lvl4pPr>
            <a:lvl5pPr indent="0" lvl="4" marL="167005" marR="0" rtl="0" algn="l">
              <a:lnSpc>
                <a:spcPct val="100000"/>
              </a:lnSpc>
              <a:spcBef>
                <a:spcPts val="0"/>
              </a:spcBef>
              <a:buNone/>
              <a:defRPr b="0" i="0" sz="2000" u="none">
                <a:solidFill>
                  <a:schemeClr val="dk1"/>
                </a:solidFill>
                <a:latin typeface="Arial"/>
                <a:ea typeface="Arial"/>
                <a:cs typeface="Arial"/>
                <a:sym typeface="Arial"/>
              </a:defRPr>
            </a:lvl5pPr>
            <a:lvl6pPr indent="0" lvl="5" marL="167005" marR="0" rtl="0" algn="l">
              <a:lnSpc>
                <a:spcPct val="100000"/>
              </a:lnSpc>
              <a:spcBef>
                <a:spcPts val="0"/>
              </a:spcBef>
              <a:buNone/>
              <a:defRPr b="0" i="0" sz="2000" u="none">
                <a:solidFill>
                  <a:schemeClr val="dk1"/>
                </a:solidFill>
                <a:latin typeface="Arial"/>
                <a:ea typeface="Arial"/>
                <a:cs typeface="Arial"/>
                <a:sym typeface="Arial"/>
              </a:defRPr>
            </a:lvl6pPr>
            <a:lvl7pPr indent="0" lvl="6" marL="167005" marR="0" rtl="0" algn="l">
              <a:lnSpc>
                <a:spcPct val="100000"/>
              </a:lnSpc>
              <a:spcBef>
                <a:spcPts val="0"/>
              </a:spcBef>
              <a:buNone/>
              <a:defRPr b="0" i="0" sz="2000" u="none">
                <a:solidFill>
                  <a:schemeClr val="dk1"/>
                </a:solidFill>
                <a:latin typeface="Arial"/>
                <a:ea typeface="Arial"/>
                <a:cs typeface="Arial"/>
                <a:sym typeface="Arial"/>
              </a:defRPr>
            </a:lvl7pPr>
            <a:lvl8pPr indent="0" lvl="7" marL="167005" marR="0" rtl="0" algn="l">
              <a:lnSpc>
                <a:spcPct val="100000"/>
              </a:lnSpc>
              <a:spcBef>
                <a:spcPts val="0"/>
              </a:spcBef>
              <a:buNone/>
              <a:defRPr b="0" i="0" sz="2000" u="none">
                <a:solidFill>
                  <a:schemeClr val="dk1"/>
                </a:solidFill>
                <a:latin typeface="Arial"/>
                <a:ea typeface="Arial"/>
                <a:cs typeface="Arial"/>
                <a:sym typeface="Arial"/>
              </a:defRPr>
            </a:lvl8pPr>
            <a:lvl9pPr indent="0" lvl="8" marL="167005" marR="0" rtl="0" algn="l">
              <a:lnSpc>
                <a:spcPct val="100000"/>
              </a:lnSpc>
              <a:spcBef>
                <a:spcPts val="0"/>
              </a:spcBef>
              <a:buNone/>
              <a:defRPr b="0" i="0" sz="2000" u="none">
                <a:solidFill>
                  <a:schemeClr val="dk1"/>
                </a:solidFill>
                <a:latin typeface="Arial"/>
                <a:ea typeface="Arial"/>
                <a:cs typeface="Arial"/>
                <a:sym typeface="Arial"/>
              </a:defRPr>
            </a:lvl9pPr>
          </a:lstStyle>
          <a:p>
            <a:pPr indent="0" lvl="0" marL="167005" rtl="0" algn="l">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49" r:id="rId2"/>
    <p:sldLayoutId id="2147483650" r:id="rId3"/>
    <p:sldLayoutId id="2147483651" r:id="rId4"/>
    <p:sldLayoutId id="2147483652" r:id="rId5"/>
    <p:sldLayoutId id="2147483653" r:id="rId6"/>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4.jpg"/><Relationship Id="rId4" Type="http://schemas.openxmlformats.org/officeDocument/2006/relationships/image" Target="../media/image6.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 Id="rId3" Type="http://schemas.openxmlformats.org/officeDocument/2006/relationships/image" Target="../media/image4.jpg"/><Relationship Id="rId4" Type="http://schemas.openxmlformats.org/officeDocument/2006/relationships/image" Target="../media/image6.jp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 Id="rId3" Type="http://schemas.openxmlformats.org/officeDocument/2006/relationships/image" Target="../media/image4.jpg"/><Relationship Id="rId4" Type="http://schemas.openxmlformats.org/officeDocument/2006/relationships/image" Target="../media/image6.jp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 Id="rId3" Type="http://schemas.openxmlformats.org/officeDocument/2006/relationships/image" Target="../media/image4.jpg"/><Relationship Id="rId4" Type="http://schemas.openxmlformats.org/officeDocument/2006/relationships/image" Target="../media/image6.jp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 Id="rId3" Type="http://schemas.openxmlformats.org/officeDocument/2006/relationships/image" Target="../media/image4.jpg"/><Relationship Id="rId4" Type="http://schemas.openxmlformats.org/officeDocument/2006/relationships/image" Target="../media/image6.jp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 Id="rId3" Type="http://schemas.openxmlformats.org/officeDocument/2006/relationships/image" Target="../media/image4.jpg"/><Relationship Id="rId4" Type="http://schemas.openxmlformats.org/officeDocument/2006/relationships/image" Target="../media/image6.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4.jpg"/><Relationship Id="rId4" Type="http://schemas.openxmlformats.org/officeDocument/2006/relationships/image" Target="../media/image6.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4.jpg"/><Relationship Id="rId4" Type="http://schemas.openxmlformats.org/officeDocument/2006/relationships/image" Target="../media/image6.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4.jpg"/><Relationship Id="rId4" Type="http://schemas.openxmlformats.org/officeDocument/2006/relationships/image" Target="../media/image6.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4.jpg"/><Relationship Id="rId4" Type="http://schemas.openxmlformats.org/officeDocument/2006/relationships/image" Target="../media/image6.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image" Target="../media/image4.jpg"/><Relationship Id="rId4" Type="http://schemas.openxmlformats.org/officeDocument/2006/relationships/image" Target="../media/image6.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 Id="rId3" Type="http://schemas.openxmlformats.org/officeDocument/2006/relationships/image" Target="../media/image4.jpg"/><Relationship Id="rId4" Type="http://schemas.openxmlformats.org/officeDocument/2006/relationships/image" Target="../media/image6.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image" Target="../media/image4.jpg"/><Relationship Id="rId4" Type="http://schemas.openxmlformats.org/officeDocument/2006/relationships/image" Target="../media/image6.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 Id="rId3" Type="http://schemas.openxmlformats.org/officeDocument/2006/relationships/image" Target="../media/image4.jpg"/><Relationship Id="rId4" Type="http://schemas.openxmlformats.org/officeDocument/2006/relationships/image" Target="../media/image6.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bg>
      <p:bgPr>
        <a:solidFill>
          <a:srgbClr val="002060"/>
        </a:solidFill>
      </p:bgPr>
    </p:bg>
    <p:spTree>
      <p:nvGrpSpPr>
        <p:cNvPr id="56" name="Shape 56"/>
        <p:cNvGrpSpPr/>
        <p:nvPr/>
      </p:nvGrpSpPr>
      <p:grpSpPr>
        <a:xfrm>
          <a:off x="0" y="0"/>
          <a:ext cx="0" cy="0"/>
          <a:chOff x="0" y="0"/>
          <a:chExt cx="0" cy="0"/>
        </a:xfrm>
      </p:grpSpPr>
      <p:sp>
        <p:nvSpPr>
          <p:cNvPr id="57" name="Google Shape;57;p1"/>
          <p:cNvSpPr/>
          <p:nvPr/>
        </p:nvSpPr>
        <p:spPr>
          <a:xfrm>
            <a:off x="0" y="0"/>
            <a:ext cx="9144000" cy="345948"/>
          </a:xfrm>
          <a:prstGeom prst="rect">
            <a:avLst/>
          </a:prstGeom>
          <a:solidFill>
            <a:srgbClr val="7F7F7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58" name="Google Shape;58;p1"/>
          <p:cNvSpPr/>
          <p:nvPr/>
        </p:nvSpPr>
        <p:spPr>
          <a:xfrm>
            <a:off x="0" y="0"/>
            <a:ext cx="9144000" cy="346075"/>
          </a:xfrm>
          <a:custGeom>
            <a:rect b="b" l="l" r="r" t="t"/>
            <a:pathLst>
              <a:path extrusionOk="0" h="346075" w="9144000">
                <a:moveTo>
                  <a:pt x="0" y="345948"/>
                </a:moveTo>
                <a:lnTo>
                  <a:pt x="9144000" y="345948"/>
                </a:lnTo>
                <a:lnTo>
                  <a:pt x="9144000" y="0"/>
                </a:lnTo>
                <a:lnTo>
                  <a:pt x="0" y="0"/>
                </a:lnTo>
                <a:lnTo>
                  <a:pt x="0" y="345948"/>
                </a:lnTo>
                <a:close/>
              </a:path>
            </a:pathLst>
          </a:custGeom>
          <a:noFill/>
          <a:ln cap="flat" cmpd="sng" w="9525">
            <a:solidFill>
              <a:srgbClr val="FFFFFF"/>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59" name="Google Shape;59;p1"/>
          <p:cNvSpPr/>
          <p:nvPr/>
        </p:nvSpPr>
        <p:spPr>
          <a:xfrm>
            <a:off x="0" y="6512052"/>
            <a:ext cx="9144000" cy="345948"/>
          </a:xfrm>
          <a:prstGeom prst="rect">
            <a:avLst/>
          </a:prstGeom>
          <a:solidFill>
            <a:srgbClr val="7F7F7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60" name="Google Shape;60;p1"/>
          <p:cNvSpPr/>
          <p:nvPr/>
        </p:nvSpPr>
        <p:spPr>
          <a:xfrm>
            <a:off x="0" y="6512051"/>
            <a:ext cx="9144000" cy="346075"/>
          </a:xfrm>
          <a:custGeom>
            <a:rect b="b" l="l" r="r" t="t"/>
            <a:pathLst>
              <a:path extrusionOk="0" h="346075" w="9144000">
                <a:moveTo>
                  <a:pt x="9144000" y="345946"/>
                </a:moveTo>
                <a:lnTo>
                  <a:pt x="9144000" y="0"/>
                </a:lnTo>
                <a:lnTo>
                  <a:pt x="0" y="0"/>
                </a:lnTo>
                <a:lnTo>
                  <a:pt x="0" y="345946"/>
                </a:lnTo>
              </a:path>
            </a:pathLst>
          </a:custGeom>
          <a:noFill/>
          <a:ln cap="flat" cmpd="sng" w="9525">
            <a:solidFill>
              <a:srgbClr val="FFFFFF"/>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61" name="Google Shape;61;p1"/>
          <p:cNvSpPr txBox="1"/>
          <p:nvPr>
            <p:ph idx="12" type="sldNum"/>
          </p:nvPr>
        </p:nvSpPr>
        <p:spPr>
          <a:xfrm>
            <a:off x="8290877" y="6511924"/>
            <a:ext cx="334645" cy="307777"/>
          </a:xfrm>
          <a:prstGeom prst="rect">
            <a:avLst/>
          </a:prstGeom>
          <a:noFill/>
          <a:ln>
            <a:noFill/>
          </a:ln>
        </p:spPr>
        <p:txBody>
          <a:bodyPr anchorCtr="0" anchor="t" bIns="0" lIns="0" spcFirstLastPara="1" rIns="0" wrap="square" tIns="0">
            <a:spAutoFit/>
          </a:bodyPr>
          <a:lstStyle/>
          <a:p>
            <a:pPr indent="0" lvl="0" marL="167005" rtl="0" algn="l">
              <a:lnSpc>
                <a:spcPct val="100000"/>
              </a:lnSpc>
              <a:spcBef>
                <a:spcPts val="0"/>
              </a:spcBef>
              <a:spcAft>
                <a:spcPts val="0"/>
              </a:spcAft>
              <a:buNone/>
            </a:pPr>
            <a:fld id="{00000000-1234-1234-1234-123412341234}" type="slidenum">
              <a:rPr b="1" lang="en-GB">
                <a:solidFill>
                  <a:srgbClr val="FFFF00"/>
                </a:solidFill>
                <a:latin typeface="Times New Roman"/>
                <a:ea typeface="Times New Roman"/>
                <a:cs typeface="Times New Roman"/>
                <a:sym typeface="Times New Roman"/>
              </a:rPr>
              <a:t>‹#›</a:t>
            </a:fld>
            <a:endParaRPr b="1">
              <a:solidFill>
                <a:srgbClr val="FFFF00"/>
              </a:solidFill>
              <a:latin typeface="Times New Roman"/>
              <a:ea typeface="Times New Roman"/>
              <a:cs typeface="Times New Roman"/>
              <a:sym typeface="Times New Roman"/>
            </a:endParaRPr>
          </a:p>
        </p:txBody>
      </p:sp>
      <p:pic>
        <p:nvPicPr>
          <p:cNvPr id="62" name="Google Shape;62;p1"/>
          <p:cNvPicPr preferRelativeResize="0"/>
          <p:nvPr/>
        </p:nvPicPr>
        <p:blipFill rotWithShape="1">
          <a:blip r:embed="rId3">
            <a:alphaModFix/>
          </a:blip>
          <a:srcRect b="0" l="0" r="0" t="0"/>
          <a:stretch/>
        </p:blipFill>
        <p:spPr>
          <a:xfrm>
            <a:off x="8706853" y="0"/>
            <a:ext cx="457200" cy="508470"/>
          </a:xfrm>
          <a:prstGeom prst="rect">
            <a:avLst/>
          </a:prstGeom>
          <a:noFill/>
          <a:ln>
            <a:noFill/>
          </a:ln>
        </p:spPr>
      </p:pic>
      <p:pic>
        <p:nvPicPr>
          <p:cNvPr descr="NEWSLETTER" id="63" name="Google Shape;63;p1"/>
          <p:cNvPicPr preferRelativeResize="0"/>
          <p:nvPr/>
        </p:nvPicPr>
        <p:blipFill rotWithShape="1">
          <a:blip r:embed="rId4">
            <a:alphaModFix/>
          </a:blip>
          <a:srcRect b="0" l="0" r="0" t="0"/>
          <a:stretch/>
        </p:blipFill>
        <p:spPr>
          <a:xfrm>
            <a:off x="-48" y="0"/>
            <a:ext cx="395139" cy="453614"/>
          </a:xfrm>
          <a:prstGeom prst="rect">
            <a:avLst/>
          </a:prstGeom>
          <a:noFill/>
          <a:ln>
            <a:noFill/>
          </a:ln>
        </p:spPr>
      </p:pic>
      <p:sp>
        <p:nvSpPr>
          <p:cNvPr id="64" name="Google Shape;64;p1"/>
          <p:cNvSpPr txBox="1"/>
          <p:nvPr/>
        </p:nvSpPr>
        <p:spPr>
          <a:xfrm>
            <a:off x="-48" y="685800"/>
            <a:ext cx="8935501" cy="5909310"/>
          </a:xfrm>
          <a:prstGeom prst="rect">
            <a:avLst/>
          </a:prstGeom>
          <a:noFill/>
          <a:ln>
            <a:noFill/>
          </a:ln>
        </p:spPr>
        <p:txBody>
          <a:bodyPr anchorCtr="0" anchor="t" bIns="45700" lIns="91425" spcFirstLastPara="1" rIns="91425" wrap="square" tIns="45700">
            <a:normAutofit fontScale="84444"/>
          </a:bodyPr>
          <a:lstStyle/>
          <a:p>
            <a:pPr indent="0" lvl="0" marL="0" marR="0" rtl="0" algn="ctr">
              <a:spcBef>
                <a:spcPts val="0"/>
              </a:spcBef>
              <a:spcAft>
                <a:spcPts val="0"/>
              </a:spcAft>
              <a:buNone/>
            </a:pPr>
            <a:r>
              <a:rPr b="1" lang="en-GB" sz="2800">
                <a:solidFill>
                  <a:srgbClr val="FFFF00"/>
                </a:solidFill>
                <a:latin typeface="Times New Roman"/>
                <a:ea typeface="Times New Roman"/>
                <a:cs typeface="Times New Roman"/>
                <a:sym typeface="Times New Roman"/>
              </a:rPr>
              <a:t>RAPPORT SUR LES ACTIVITÉS </a:t>
            </a:r>
            <a:endParaRPr/>
          </a:p>
          <a:p>
            <a:pPr indent="0" lvl="0" marL="0" marR="0" rtl="0" algn="ctr">
              <a:spcBef>
                <a:spcPts val="0"/>
              </a:spcBef>
              <a:spcAft>
                <a:spcPts val="0"/>
              </a:spcAft>
              <a:buNone/>
            </a:pPr>
            <a:r>
              <a:t/>
            </a:r>
            <a:endParaRPr b="1" sz="1200">
              <a:solidFill>
                <a:srgbClr val="FFFF00"/>
              </a:solidFill>
              <a:latin typeface="Times New Roman"/>
              <a:ea typeface="Times New Roman"/>
              <a:cs typeface="Times New Roman"/>
              <a:sym typeface="Times New Roman"/>
            </a:endParaRPr>
          </a:p>
          <a:p>
            <a:pPr indent="0" lvl="0" marL="0" marR="0" rtl="0" algn="ctr">
              <a:spcBef>
                <a:spcPts val="0"/>
              </a:spcBef>
              <a:spcAft>
                <a:spcPts val="0"/>
              </a:spcAft>
              <a:buNone/>
            </a:pPr>
            <a:r>
              <a:rPr b="1" lang="en-GB" sz="2800">
                <a:solidFill>
                  <a:srgbClr val="FFFF00"/>
                </a:solidFill>
                <a:latin typeface="Times New Roman"/>
                <a:ea typeface="Times New Roman"/>
                <a:cs typeface="Times New Roman"/>
                <a:sym typeface="Times New Roman"/>
              </a:rPr>
              <a:t>DE </a:t>
            </a:r>
            <a:endParaRPr/>
          </a:p>
          <a:p>
            <a:pPr indent="0" lvl="0" marL="0" marR="0" rtl="0" algn="ctr">
              <a:spcBef>
                <a:spcPts val="0"/>
              </a:spcBef>
              <a:spcAft>
                <a:spcPts val="0"/>
              </a:spcAft>
              <a:buNone/>
            </a:pPr>
            <a:r>
              <a:t/>
            </a:r>
            <a:endParaRPr b="1" sz="1200">
              <a:solidFill>
                <a:srgbClr val="FFFF00"/>
              </a:solidFill>
              <a:latin typeface="Times New Roman"/>
              <a:ea typeface="Times New Roman"/>
              <a:cs typeface="Times New Roman"/>
              <a:sym typeface="Times New Roman"/>
            </a:endParaRPr>
          </a:p>
          <a:p>
            <a:pPr indent="0" lvl="0" marL="0" marR="0" rtl="0" algn="ctr">
              <a:spcBef>
                <a:spcPts val="0"/>
              </a:spcBef>
              <a:spcAft>
                <a:spcPts val="0"/>
              </a:spcAft>
              <a:buNone/>
            </a:pPr>
            <a:r>
              <a:rPr b="1" lang="en-GB" sz="2800">
                <a:solidFill>
                  <a:srgbClr val="FFFF00"/>
                </a:solidFill>
                <a:latin typeface="Times New Roman"/>
                <a:ea typeface="Times New Roman"/>
                <a:cs typeface="Times New Roman"/>
                <a:sym typeface="Times New Roman"/>
              </a:rPr>
              <a:t>LE BUREAU DU VICE-PRÉSIDENT</a:t>
            </a:r>
            <a:endParaRPr/>
          </a:p>
          <a:p>
            <a:pPr indent="0" lvl="0" marL="0" marR="0" rtl="0" algn="ctr">
              <a:spcBef>
                <a:spcPts val="0"/>
              </a:spcBef>
              <a:spcAft>
                <a:spcPts val="0"/>
              </a:spcAft>
              <a:buNone/>
            </a:pPr>
            <a:r>
              <a:rPr b="1" lang="en-GB" sz="2800">
                <a:solidFill>
                  <a:srgbClr val="FFFF00"/>
                </a:solidFill>
                <a:latin typeface="Times New Roman"/>
                <a:ea typeface="Times New Roman"/>
                <a:cs typeface="Times New Roman"/>
                <a:sym typeface="Times New Roman"/>
              </a:rPr>
              <a:t>OMD - AFRIQUE OCCIDENTALE ET CENTRALE </a:t>
            </a:r>
            <a:endParaRPr/>
          </a:p>
          <a:p>
            <a:pPr indent="0" lvl="0" marL="0" marR="0" rtl="0" algn="ctr">
              <a:spcBef>
                <a:spcPts val="0"/>
              </a:spcBef>
              <a:spcAft>
                <a:spcPts val="0"/>
              </a:spcAft>
              <a:buNone/>
            </a:pPr>
            <a:r>
              <a:rPr b="1" lang="en-GB" sz="2800">
                <a:solidFill>
                  <a:srgbClr val="FFFF00"/>
                </a:solidFill>
                <a:latin typeface="Times New Roman"/>
                <a:ea typeface="Times New Roman"/>
                <a:cs typeface="Times New Roman"/>
                <a:sym typeface="Times New Roman"/>
              </a:rPr>
              <a:t>RÉGION  </a:t>
            </a:r>
            <a:endParaRPr/>
          </a:p>
          <a:p>
            <a:pPr indent="0" lvl="0" marL="0" marR="0" rtl="0" algn="ctr">
              <a:spcBef>
                <a:spcPts val="0"/>
              </a:spcBef>
              <a:spcAft>
                <a:spcPts val="0"/>
              </a:spcAft>
              <a:buNone/>
            </a:pPr>
            <a:r>
              <a:t/>
            </a:r>
            <a:endParaRPr b="1" sz="2800">
              <a:solidFill>
                <a:srgbClr val="FFFF00"/>
              </a:solidFill>
              <a:latin typeface="Times New Roman"/>
              <a:ea typeface="Times New Roman"/>
              <a:cs typeface="Times New Roman"/>
              <a:sym typeface="Times New Roman"/>
            </a:endParaRPr>
          </a:p>
          <a:p>
            <a:pPr indent="0" lvl="0" marL="0" marR="0" rtl="0" algn="ctr">
              <a:spcBef>
                <a:spcPts val="0"/>
              </a:spcBef>
              <a:spcAft>
                <a:spcPts val="0"/>
              </a:spcAft>
              <a:buNone/>
            </a:pPr>
            <a:r>
              <a:rPr b="1" lang="en-GB" sz="2800">
                <a:solidFill>
                  <a:srgbClr val="FFFF00"/>
                </a:solidFill>
                <a:latin typeface="Times New Roman"/>
                <a:ea typeface="Times New Roman"/>
                <a:cs typeface="Times New Roman"/>
                <a:sym typeface="Times New Roman"/>
              </a:rPr>
              <a:t>PRÉSENTÉ PAR </a:t>
            </a:r>
            <a:endParaRPr/>
          </a:p>
          <a:p>
            <a:pPr indent="0" lvl="0" marL="0" marR="0" rtl="0" algn="ctr">
              <a:spcBef>
                <a:spcPts val="0"/>
              </a:spcBef>
              <a:spcAft>
                <a:spcPts val="0"/>
              </a:spcAft>
              <a:buNone/>
            </a:pPr>
            <a:r>
              <a:t/>
            </a:r>
            <a:endParaRPr b="1" sz="2400">
              <a:solidFill>
                <a:srgbClr val="FFFF00"/>
              </a:solidFill>
              <a:latin typeface="Times New Roman"/>
              <a:ea typeface="Times New Roman"/>
              <a:cs typeface="Times New Roman"/>
              <a:sym typeface="Times New Roman"/>
            </a:endParaRPr>
          </a:p>
          <a:p>
            <a:pPr indent="0" lvl="0" marL="0" marR="0" rtl="0" algn="ctr">
              <a:spcBef>
                <a:spcPts val="0"/>
              </a:spcBef>
              <a:spcAft>
                <a:spcPts val="0"/>
              </a:spcAft>
              <a:buNone/>
            </a:pPr>
            <a:r>
              <a:rPr b="1" lang="en-GB" sz="2800">
                <a:solidFill>
                  <a:srgbClr val="FFFF00"/>
                </a:solidFill>
                <a:latin typeface="Times New Roman"/>
                <a:ea typeface="Times New Roman"/>
                <a:cs typeface="Times New Roman"/>
                <a:sym typeface="Times New Roman"/>
              </a:rPr>
              <a:t>BUREAU DU VICE-PRÉSIDENT </a:t>
            </a:r>
            <a:endParaRPr/>
          </a:p>
          <a:p>
            <a:pPr indent="0" lvl="0" marL="0" marR="0" rtl="0" algn="ctr">
              <a:spcBef>
                <a:spcPts val="0"/>
              </a:spcBef>
              <a:spcAft>
                <a:spcPts val="0"/>
              </a:spcAft>
              <a:buNone/>
            </a:pPr>
            <a:r>
              <a:rPr b="1" lang="en-GB" sz="2800">
                <a:solidFill>
                  <a:srgbClr val="FFFF00"/>
                </a:solidFill>
                <a:latin typeface="Times New Roman"/>
                <a:ea typeface="Times New Roman"/>
                <a:cs typeface="Times New Roman"/>
                <a:sym typeface="Times New Roman"/>
              </a:rPr>
              <a:t>SECRÉTARIAT</a:t>
            </a:r>
            <a:endParaRPr/>
          </a:p>
          <a:p>
            <a:pPr indent="0" lvl="0" marL="0" marR="0" rtl="0" algn="ctr">
              <a:spcBef>
                <a:spcPts val="0"/>
              </a:spcBef>
              <a:spcAft>
                <a:spcPts val="0"/>
              </a:spcAft>
              <a:buNone/>
            </a:pPr>
            <a:r>
              <a:rPr b="1" lang="en-GB" sz="2800">
                <a:solidFill>
                  <a:srgbClr val="FFFF00"/>
                </a:solidFill>
                <a:latin typeface="Times New Roman"/>
                <a:ea typeface="Times New Roman"/>
                <a:cs typeface="Times New Roman"/>
                <a:sym typeface="Times New Roman"/>
              </a:rPr>
              <a:t> </a:t>
            </a:r>
            <a:endParaRPr/>
          </a:p>
          <a:p>
            <a:pPr indent="0" lvl="0" marL="0" marR="0" rtl="0" algn="ctr">
              <a:spcBef>
                <a:spcPts val="0"/>
              </a:spcBef>
              <a:spcAft>
                <a:spcPts val="0"/>
              </a:spcAft>
              <a:buNone/>
            </a:pPr>
            <a:r>
              <a:rPr b="1" lang="en-GB" sz="3200">
                <a:solidFill>
                  <a:srgbClr val="FFFF00"/>
                </a:solidFill>
                <a:latin typeface="Times New Roman"/>
                <a:ea typeface="Times New Roman"/>
                <a:cs typeface="Times New Roman"/>
                <a:sym typeface="Times New Roman"/>
              </a:rPr>
              <a:t>4 MAI 2023</a:t>
            </a:r>
            <a:endParaRPr/>
          </a:p>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bg>
      <p:bgPr>
        <a:solidFill>
          <a:srgbClr val="002060"/>
        </a:solidFill>
      </p:bgPr>
    </p:bg>
    <p:spTree>
      <p:nvGrpSpPr>
        <p:cNvPr id="179" name="Shape 179"/>
        <p:cNvGrpSpPr/>
        <p:nvPr/>
      </p:nvGrpSpPr>
      <p:grpSpPr>
        <a:xfrm>
          <a:off x="0" y="0"/>
          <a:ext cx="0" cy="0"/>
          <a:chOff x="0" y="0"/>
          <a:chExt cx="0" cy="0"/>
        </a:xfrm>
      </p:grpSpPr>
      <p:sp>
        <p:nvSpPr>
          <p:cNvPr id="180" name="Google Shape;180;p10"/>
          <p:cNvSpPr/>
          <p:nvPr/>
        </p:nvSpPr>
        <p:spPr>
          <a:xfrm>
            <a:off x="0" y="0"/>
            <a:ext cx="9144000" cy="345948"/>
          </a:xfrm>
          <a:prstGeom prst="rect">
            <a:avLst/>
          </a:prstGeom>
          <a:solidFill>
            <a:srgbClr val="7F7F7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181" name="Google Shape;181;p10"/>
          <p:cNvSpPr/>
          <p:nvPr/>
        </p:nvSpPr>
        <p:spPr>
          <a:xfrm>
            <a:off x="0" y="0"/>
            <a:ext cx="9144000" cy="346075"/>
          </a:xfrm>
          <a:custGeom>
            <a:rect b="b" l="l" r="r" t="t"/>
            <a:pathLst>
              <a:path extrusionOk="0" h="346075" w="9144000">
                <a:moveTo>
                  <a:pt x="0" y="345948"/>
                </a:moveTo>
                <a:lnTo>
                  <a:pt x="9144000" y="345948"/>
                </a:lnTo>
                <a:lnTo>
                  <a:pt x="9144000" y="0"/>
                </a:lnTo>
                <a:lnTo>
                  <a:pt x="0" y="0"/>
                </a:lnTo>
                <a:lnTo>
                  <a:pt x="0" y="345948"/>
                </a:lnTo>
                <a:close/>
              </a:path>
            </a:pathLst>
          </a:custGeom>
          <a:noFill/>
          <a:ln cap="flat" cmpd="sng" w="9525">
            <a:solidFill>
              <a:srgbClr val="FFFFFF"/>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182" name="Google Shape;182;p10"/>
          <p:cNvSpPr/>
          <p:nvPr/>
        </p:nvSpPr>
        <p:spPr>
          <a:xfrm>
            <a:off x="0" y="6512052"/>
            <a:ext cx="9144000" cy="345948"/>
          </a:xfrm>
          <a:prstGeom prst="rect">
            <a:avLst/>
          </a:prstGeom>
          <a:solidFill>
            <a:srgbClr val="7F7F7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183" name="Google Shape;183;p10"/>
          <p:cNvSpPr/>
          <p:nvPr/>
        </p:nvSpPr>
        <p:spPr>
          <a:xfrm>
            <a:off x="0" y="6512051"/>
            <a:ext cx="9144000" cy="346075"/>
          </a:xfrm>
          <a:custGeom>
            <a:rect b="b" l="l" r="r" t="t"/>
            <a:pathLst>
              <a:path extrusionOk="0" h="346075" w="9144000">
                <a:moveTo>
                  <a:pt x="9144000" y="345946"/>
                </a:moveTo>
                <a:lnTo>
                  <a:pt x="9144000" y="0"/>
                </a:lnTo>
                <a:lnTo>
                  <a:pt x="0" y="0"/>
                </a:lnTo>
                <a:lnTo>
                  <a:pt x="0" y="345946"/>
                </a:lnTo>
              </a:path>
            </a:pathLst>
          </a:custGeom>
          <a:noFill/>
          <a:ln cap="flat" cmpd="sng" w="9525">
            <a:solidFill>
              <a:srgbClr val="FFFFFF"/>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184" name="Google Shape;184;p10"/>
          <p:cNvSpPr txBox="1"/>
          <p:nvPr>
            <p:ph idx="12" type="sldNum"/>
          </p:nvPr>
        </p:nvSpPr>
        <p:spPr>
          <a:xfrm>
            <a:off x="8001001" y="6511924"/>
            <a:ext cx="624522" cy="307777"/>
          </a:xfrm>
          <a:prstGeom prst="rect">
            <a:avLst/>
          </a:prstGeom>
          <a:noFill/>
          <a:ln>
            <a:noFill/>
          </a:ln>
        </p:spPr>
        <p:txBody>
          <a:bodyPr anchorCtr="0" anchor="t" bIns="0" lIns="0" spcFirstLastPara="1" rIns="0" wrap="square" tIns="0">
            <a:spAutoFit/>
          </a:bodyPr>
          <a:lstStyle/>
          <a:p>
            <a:pPr indent="0" lvl="0" marL="167005" rtl="0" algn="l">
              <a:lnSpc>
                <a:spcPct val="100000"/>
              </a:lnSpc>
              <a:spcBef>
                <a:spcPts val="0"/>
              </a:spcBef>
              <a:spcAft>
                <a:spcPts val="0"/>
              </a:spcAft>
              <a:buNone/>
            </a:pPr>
            <a:fld id="{00000000-1234-1234-1234-123412341234}" type="slidenum">
              <a:rPr b="1" lang="en-GB">
                <a:solidFill>
                  <a:srgbClr val="FFFF00"/>
                </a:solidFill>
                <a:latin typeface="Times New Roman"/>
                <a:ea typeface="Times New Roman"/>
                <a:cs typeface="Times New Roman"/>
                <a:sym typeface="Times New Roman"/>
              </a:rPr>
              <a:t>‹#›</a:t>
            </a:fld>
            <a:endParaRPr b="1">
              <a:solidFill>
                <a:srgbClr val="FFFF00"/>
              </a:solidFill>
              <a:latin typeface="Times New Roman"/>
              <a:ea typeface="Times New Roman"/>
              <a:cs typeface="Times New Roman"/>
              <a:sym typeface="Times New Roman"/>
            </a:endParaRPr>
          </a:p>
        </p:txBody>
      </p:sp>
      <p:pic>
        <p:nvPicPr>
          <p:cNvPr id="185" name="Google Shape;185;p10"/>
          <p:cNvPicPr preferRelativeResize="0"/>
          <p:nvPr/>
        </p:nvPicPr>
        <p:blipFill rotWithShape="1">
          <a:blip r:embed="rId3">
            <a:alphaModFix/>
          </a:blip>
          <a:srcRect b="0" l="0" r="0" t="0"/>
          <a:stretch/>
        </p:blipFill>
        <p:spPr>
          <a:xfrm>
            <a:off x="8706853" y="0"/>
            <a:ext cx="457200" cy="508470"/>
          </a:xfrm>
          <a:prstGeom prst="rect">
            <a:avLst/>
          </a:prstGeom>
          <a:noFill/>
          <a:ln>
            <a:noFill/>
          </a:ln>
        </p:spPr>
      </p:pic>
      <p:pic>
        <p:nvPicPr>
          <p:cNvPr descr="NEWSLETTER" id="186" name="Google Shape;186;p10"/>
          <p:cNvPicPr preferRelativeResize="0"/>
          <p:nvPr/>
        </p:nvPicPr>
        <p:blipFill rotWithShape="1">
          <a:blip r:embed="rId4">
            <a:alphaModFix/>
          </a:blip>
          <a:srcRect b="0" l="0" r="0" t="0"/>
          <a:stretch/>
        </p:blipFill>
        <p:spPr>
          <a:xfrm>
            <a:off x="-48" y="0"/>
            <a:ext cx="395139" cy="453614"/>
          </a:xfrm>
          <a:prstGeom prst="rect">
            <a:avLst/>
          </a:prstGeom>
          <a:noFill/>
          <a:ln>
            <a:noFill/>
          </a:ln>
        </p:spPr>
      </p:pic>
      <p:sp>
        <p:nvSpPr>
          <p:cNvPr id="187" name="Google Shape;187;p10"/>
          <p:cNvSpPr/>
          <p:nvPr/>
        </p:nvSpPr>
        <p:spPr>
          <a:xfrm>
            <a:off x="416119" y="545689"/>
            <a:ext cx="8311762" cy="6278642"/>
          </a:xfrm>
          <a:prstGeom prst="rect">
            <a:avLst/>
          </a:prstGeom>
          <a:noFill/>
          <a:ln>
            <a:noFill/>
          </a:ln>
        </p:spPr>
        <p:txBody>
          <a:bodyPr anchorCtr="0" anchor="t" bIns="45700" lIns="91425" spcFirstLastPara="1" rIns="91425" wrap="square" tIns="45700">
            <a:normAutofit/>
          </a:bodyPr>
          <a:lstStyle/>
          <a:p>
            <a:pPr indent="0" lvl="0" marL="0" marR="0" rtl="0" algn="ctr">
              <a:spcBef>
                <a:spcPts val="0"/>
              </a:spcBef>
              <a:spcAft>
                <a:spcPts val="0"/>
              </a:spcAft>
              <a:buNone/>
            </a:pPr>
            <a:r>
              <a:rPr b="1" lang="en-GB" sz="2397" u="sng">
                <a:solidFill>
                  <a:srgbClr val="FFFF00"/>
                </a:solidFill>
                <a:latin typeface="Times New Roman"/>
                <a:ea typeface="Times New Roman"/>
                <a:cs typeface="Times New Roman"/>
                <a:sym typeface="Times New Roman"/>
              </a:rPr>
              <a:t>APERÇU DES ACTIVITÉS DU VICE-PRÉSIDENT AU COURS DE LA DERNIÈRE ANNÉE (SUITE)</a:t>
            </a:r>
            <a:endParaRPr/>
          </a:p>
          <a:p>
            <a:pPr indent="0" lvl="1" marL="0" marR="0" rtl="0" algn="ctr">
              <a:spcBef>
                <a:spcPts val="0"/>
              </a:spcBef>
              <a:spcAft>
                <a:spcPts val="0"/>
              </a:spcAft>
              <a:buNone/>
            </a:pPr>
            <a:r>
              <a:t/>
            </a:r>
            <a:endParaRPr b="1" i="0" sz="1598" u="sng" cap="none" strike="noStrike">
              <a:solidFill>
                <a:srgbClr val="FFFF00"/>
              </a:solidFill>
              <a:latin typeface="Times New Roman"/>
              <a:ea typeface="Times New Roman"/>
              <a:cs typeface="Times New Roman"/>
              <a:sym typeface="Times New Roman"/>
            </a:endParaRPr>
          </a:p>
          <a:p>
            <a:pPr indent="0" lvl="1" marL="0" marR="0" rtl="0" algn="just">
              <a:spcBef>
                <a:spcPts val="0"/>
              </a:spcBef>
              <a:spcAft>
                <a:spcPts val="0"/>
              </a:spcAft>
              <a:buNone/>
            </a:pPr>
            <a:r>
              <a:rPr b="1" i="0" lang="en-GB" sz="2397" u="none" cap="none" strike="noStrike">
                <a:solidFill>
                  <a:srgbClr val="FFFF00"/>
                </a:solidFill>
                <a:latin typeface="Times New Roman"/>
                <a:ea typeface="Times New Roman"/>
                <a:cs typeface="Times New Roman"/>
                <a:sym typeface="Times New Roman"/>
              </a:rPr>
              <a:t>9.</a:t>
            </a:r>
            <a:r>
              <a:rPr b="1" i="0" lang="en-GB" sz="1997" u="none" cap="none" strike="noStrike">
                <a:solidFill>
                  <a:srgbClr val="FFFF00"/>
                </a:solidFill>
                <a:latin typeface="Times New Roman"/>
                <a:ea typeface="Times New Roman"/>
                <a:cs typeface="Times New Roman"/>
                <a:sym typeface="Times New Roman"/>
              </a:rPr>
              <a:t>   PARTICIPÉ À LA RÉUNION VIRTUELLE SUR LE SICGP</a:t>
            </a:r>
            <a:endParaRPr/>
          </a:p>
          <a:p>
            <a:pPr indent="0" lvl="1" marL="0" marR="0" rtl="0" algn="just">
              <a:spcBef>
                <a:spcPts val="0"/>
              </a:spcBef>
              <a:spcAft>
                <a:spcPts val="0"/>
              </a:spcAft>
              <a:buNone/>
            </a:pPr>
            <a:r>
              <a:rPr b="1" i="0" lang="en-GB" sz="1997" u="none" cap="none" strike="noStrike">
                <a:solidFill>
                  <a:srgbClr val="FFFF00"/>
                </a:solidFill>
                <a:latin typeface="Times New Roman"/>
                <a:ea typeface="Times New Roman"/>
                <a:cs typeface="Times New Roman"/>
                <a:sym typeface="Times New Roman"/>
              </a:rPr>
              <a:t>PLAN DE MODERNISATION EN JANVIER 2023</a:t>
            </a:r>
            <a:endParaRPr/>
          </a:p>
          <a:p>
            <a:pPr indent="0" lvl="1" marL="0" marR="0" rtl="0" algn="just">
              <a:spcBef>
                <a:spcPts val="0"/>
              </a:spcBef>
              <a:spcAft>
                <a:spcPts val="0"/>
              </a:spcAft>
              <a:buNone/>
            </a:pPr>
            <a:r>
              <a:t/>
            </a:r>
            <a:endParaRPr b="1" i="0" sz="1997" u="none" cap="none" strike="noStrike">
              <a:solidFill>
                <a:srgbClr val="FFFF00"/>
              </a:solidFill>
              <a:latin typeface="Times New Roman"/>
              <a:ea typeface="Times New Roman"/>
              <a:cs typeface="Times New Roman"/>
              <a:sym typeface="Times New Roman"/>
            </a:endParaRPr>
          </a:p>
          <a:p>
            <a:pPr indent="0" lvl="1" marL="0" marR="0" rtl="0" algn="just">
              <a:spcBef>
                <a:spcPts val="0"/>
              </a:spcBef>
              <a:spcAft>
                <a:spcPts val="0"/>
              </a:spcAft>
              <a:buNone/>
            </a:pPr>
            <a:r>
              <a:rPr b="1" i="0" lang="en-GB" sz="1997" u="none" cap="none" strike="noStrike">
                <a:solidFill>
                  <a:srgbClr val="FFFF00"/>
                </a:solidFill>
                <a:latin typeface="Times New Roman"/>
                <a:ea typeface="Times New Roman"/>
                <a:cs typeface="Times New Roman"/>
                <a:sym typeface="Times New Roman"/>
              </a:rPr>
              <a:t>10.   PARTICIPATION À LA GESTION DU CAPITAL HUMAIN</a:t>
            </a:r>
            <a:endParaRPr/>
          </a:p>
          <a:p>
            <a:pPr indent="0" lvl="1" marL="0" marR="0" rtl="0" algn="just">
              <a:spcBef>
                <a:spcPts val="0"/>
              </a:spcBef>
              <a:spcAft>
                <a:spcPts val="0"/>
              </a:spcAft>
              <a:buNone/>
            </a:pPr>
            <a:r>
              <a:rPr b="1" i="0" lang="en-GB" sz="1997" u="none" cap="none" strike="noStrike">
                <a:solidFill>
                  <a:srgbClr val="FFFF00"/>
                </a:solidFill>
                <a:latin typeface="Times New Roman"/>
                <a:ea typeface="Times New Roman"/>
                <a:cs typeface="Times New Roman"/>
                <a:sym typeface="Times New Roman"/>
              </a:rPr>
              <a:t>CONFÉRENCE MONDIALE SUR LE BIEN-ÊTRE AU TRAVAIL – PRENDRE SOIN DE NOTRE HUMAIN DU 10 AU 12 OCTOBRE 2022</a:t>
            </a:r>
            <a:endParaRPr/>
          </a:p>
          <a:p>
            <a:pPr indent="-216090" lvl="1" marL="342900" marR="0" rtl="0" algn="just">
              <a:spcBef>
                <a:spcPts val="0"/>
              </a:spcBef>
              <a:spcAft>
                <a:spcPts val="0"/>
              </a:spcAft>
              <a:buClr>
                <a:schemeClr val="dk1"/>
              </a:buClr>
              <a:buSzPts val="1997"/>
              <a:buFont typeface="Calibri"/>
              <a:buNone/>
            </a:pPr>
            <a:r>
              <a:t/>
            </a:r>
            <a:endParaRPr b="1" i="0" sz="1997" u="none" cap="none" strike="noStrike">
              <a:solidFill>
                <a:srgbClr val="FFFF00"/>
              </a:solidFill>
              <a:latin typeface="Times New Roman"/>
              <a:ea typeface="Times New Roman"/>
              <a:cs typeface="Times New Roman"/>
              <a:sym typeface="Times New Roman"/>
            </a:endParaRPr>
          </a:p>
          <a:p>
            <a:pPr indent="0" lvl="1" marL="0" marR="0" rtl="0" algn="just">
              <a:spcBef>
                <a:spcPts val="0"/>
              </a:spcBef>
              <a:spcAft>
                <a:spcPts val="0"/>
              </a:spcAft>
              <a:buNone/>
            </a:pPr>
            <a:r>
              <a:rPr b="1" i="0" lang="en-GB" sz="1997" u="none" cap="none" strike="noStrike">
                <a:solidFill>
                  <a:srgbClr val="FFFF00"/>
                </a:solidFill>
                <a:latin typeface="Times New Roman"/>
                <a:ea typeface="Times New Roman"/>
                <a:cs typeface="Times New Roman"/>
                <a:sym typeface="Times New Roman"/>
              </a:rPr>
              <a:t>11.   APPROUVÉ LA COORDINATION DE L’OPÉRATION ALAMBA 3 ET CRIPHAM 7 FOR BRLR-AOC POUR 2023</a:t>
            </a:r>
            <a:endParaRPr/>
          </a:p>
          <a:p>
            <a:pPr indent="0" lvl="1" marL="0" marR="0" rtl="0" algn="just">
              <a:spcBef>
                <a:spcPts val="0"/>
              </a:spcBef>
              <a:spcAft>
                <a:spcPts val="0"/>
              </a:spcAft>
              <a:buNone/>
            </a:pPr>
            <a:r>
              <a:t/>
            </a:r>
            <a:endParaRPr b="1" i="0" sz="1997" u="none" cap="none" strike="noStrike">
              <a:solidFill>
                <a:srgbClr val="FFFF00"/>
              </a:solidFill>
              <a:latin typeface="Times New Roman"/>
              <a:ea typeface="Times New Roman"/>
              <a:cs typeface="Times New Roman"/>
              <a:sym typeface="Times New Roman"/>
            </a:endParaRPr>
          </a:p>
          <a:p>
            <a:pPr indent="0" lvl="1" marL="0" marR="0" rtl="0" algn="just">
              <a:spcBef>
                <a:spcPts val="0"/>
              </a:spcBef>
              <a:spcAft>
                <a:spcPts val="0"/>
              </a:spcAft>
              <a:buNone/>
            </a:pPr>
            <a:r>
              <a:rPr b="1" i="0" lang="en-GB" sz="1997" u="none" cap="none" strike="noStrike">
                <a:solidFill>
                  <a:srgbClr val="FFFF00"/>
                </a:solidFill>
                <a:latin typeface="Times New Roman"/>
                <a:ea typeface="Times New Roman"/>
                <a:cs typeface="Times New Roman"/>
                <a:sym typeface="Times New Roman"/>
              </a:rPr>
              <a:t>12.   A ACCUEILLI LA CONFÉRENCE MONDIALE DE L’OMD SUR LA FRONTIÈRE FRAGILE AVEC LES « DOUANES HABILITANTES DANS LES SITUATIONS FRAGILES » DU 31 JANVIER AU 2 FÉVRIER 2023 À ABUJA</a:t>
            </a:r>
            <a:endParaRPr/>
          </a:p>
          <a:p>
            <a:pPr indent="-216090" lvl="1" marL="342900" marR="0" rtl="0" algn="just">
              <a:spcBef>
                <a:spcPts val="0"/>
              </a:spcBef>
              <a:spcAft>
                <a:spcPts val="0"/>
              </a:spcAft>
              <a:buClr>
                <a:schemeClr val="dk1"/>
              </a:buClr>
              <a:buSzPts val="1997"/>
              <a:buFont typeface="Calibri"/>
              <a:buNone/>
            </a:pPr>
            <a:r>
              <a:t/>
            </a:r>
            <a:endParaRPr b="1" i="0" sz="1997" u="none" cap="none" strike="noStrike">
              <a:solidFill>
                <a:srgbClr val="FFFF00"/>
              </a:solidFill>
              <a:latin typeface="Times New Roman"/>
              <a:ea typeface="Times New Roman"/>
              <a:cs typeface="Times New Roman"/>
              <a:sym typeface="Times New Roman"/>
            </a:endParaRPr>
          </a:p>
          <a:p>
            <a:pPr indent="0" lvl="1" marL="0" marR="0" rtl="0" algn="just">
              <a:spcBef>
                <a:spcPts val="0"/>
              </a:spcBef>
              <a:spcAft>
                <a:spcPts val="0"/>
              </a:spcAft>
              <a:buNone/>
            </a:pPr>
            <a:r>
              <a:t/>
            </a:r>
            <a:endParaRPr b="1" i="0" sz="1798" u="none" cap="none" strike="noStrike">
              <a:solidFill>
                <a:srgbClr val="FFFF00"/>
              </a:solidFill>
              <a:latin typeface="Times New Roman"/>
              <a:ea typeface="Times New Roman"/>
              <a:cs typeface="Times New Roman"/>
              <a:sym typeface="Times New Roman"/>
            </a:endParaRPr>
          </a:p>
          <a:p>
            <a:pPr indent="0" lvl="0" marL="0" marR="0" rtl="0" algn="just">
              <a:spcBef>
                <a:spcPts val="0"/>
              </a:spcBef>
              <a:spcAft>
                <a:spcPts val="0"/>
              </a:spcAft>
              <a:buNone/>
            </a:pPr>
            <a:r>
              <a:t/>
            </a:r>
            <a:endParaRPr b="1" sz="1798" cap="none">
              <a:solidFill>
                <a:srgbClr val="FFFF00"/>
              </a:solidFill>
              <a:latin typeface="Times New Roman"/>
              <a:ea typeface="Times New Roman"/>
              <a:cs typeface="Times New Roman"/>
              <a:sym typeface="Times New Roman"/>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bg>
      <p:bgPr>
        <a:solidFill>
          <a:srgbClr val="002060"/>
        </a:solidFill>
      </p:bgPr>
    </p:bg>
    <p:spTree>
      <p:nvGrpSpPr>
        <p:cNvPr id="191" name="Shape 191"/>
        <p:cNvGrpSpPr/>
        <p:nvPr/>
      </p:nvGrpSpPr>
      <p:grpSpPr>
        <a:xfrm>
          <a:off x="0" y="0"/>
          <a:ext cx="0" cy="0"/>
          <a:chOff x="0" y="0"/>
          <a:chExt cx="0" cy="0"/>
        </a:xfrm>
      </p:grpSpPr>
      <p:sp>
        <p:nvSpPr>
          <p:cNvPr id="192" name="Google Shape;192;p11"/>
          <p:cNvSpPr/>
          <p:nvPr/>
        </p:nvSpPr>
        <p:spPr>
          <a:xfrm>
            <a:off x="0" y="0"/>
            <a:ext cx="9144000" cy="345948"/>
          </a:xfrm>
          <a:prstGeom prst="rect">
            <a:avLst/>
          </a:prstGeom>
          <a:solidFill>
            <a:srgbClr val="7F7F7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193" name="Google Shape;193;p11"/>
          <p:cNvSpPr/>
          <p:nvPr/>
        </p:nvSpPr>
        <p:spPr>
          <a:xfrm>
            <a:off x="0" y="0"/>
            <a:ext cx="9144000" cy="346075"/>
          </a:xfrm>
          <a:custGeom>
            <a:rect b="b" l="l" r="r" t="t"/>
            <a:pathLst>
              <a:path extrusionOk="0" h="346075" w="9144000">
                <a:moveTo>
                  <a:pt x="0" y="345948"/>
                </a:moveTo>
                <a:lnTo>
                  <a:pt x="9144000" y="345948"/>
                </a:lnTo>
                <a:lnTo>
                  <a:pt x="9144000" y="0"/>
                </a:lnTo>
                <a:lnTo>
                  <a:pt x="0" y="0"/>
                </a:lnTo>
                <a:lnTo>
                  <a:pt x="0" y="345948"/>
                </a:lnTo>
                <a:close/>
              </a:path>
            </a:pathLst>
          </a:custGeom>
          <a:noFill/>
          <a:ln cap="flat" cmpd="sng" w="9525">
            <a:solidFill>
              <a:srgbClr val="FFFFFF"/>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194" name="Google Shape;194;p11"/>
          <p:cNvSpPr/>
          <p:nvPr/>
        </p:nvSpPr>
        <p:spPr>
          <a:xfrm>
            <a:off x="0" y="6512052"/>
            <a:ext cx="9144000" cy="345948"/>
          </a:xfrm>
          <a:prstGeom prst="rect">
            <a:avLst/>
          </a:prstGeom>
          <a:solidFill>
            <a:srgbClr val="7F7F7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195" name="Google Shape;195;p11"/>
          <p:cNvSpPr/>
          <p:nvPr/>
        </p:nvSpPr>
        <p:spPr>
          <a:xfrm>
            <a:off x="0" y="6512051"/>
            <a:ext cx="9144000" cy="346075"/>
          </a:xfrm>
          <a:custGeom>
            <a:rect b="b" l="l" r="r" t="t"/>
            <a:pathLst>
              <a:path extrusionOk="0" h="346075" w="9144000">
                <a:moveTo>
                  <a:pt x="9144000" y="345946"/>
                </a:moveTo>
                <a:lnTo>
                  <a:pt x="9144000" y="0"/>
                </a:lnTo>
                <a:lnTo>
                  <a:pt x="0" y="0"/>
                </a:lnTo>
                <a:lnTo>
                  <a:pt x="0" y="345946"/>
                </a:lnTo>
              </a:path>
            </a:pathLst>
          </a:custGeom>
          <a:noFill/>
          <a:ln cap="flat" cmpd="sng" w="9525">
            <a:solidFill>
              <a:srgbClr val="FFFFFF"/>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196" name="Google Shape;196;p11"/>
          <p:cNvSpPr txBox="1"/>
          <p:nvPr>
            <p:ph idx="12" type="sldNum"/>
          </p:nvPr>
        </p:nvSpPr>
        <p:spPr>
          <a:xfrm>
            <a:off x="8001001" y="6511924"/>
            <a:ext cx="624522" cy="307777"/>
          </a:xfrm>
          <a:prstGeom prst="rect">
            <a:avLst/>
          </a:prstGeom>
          <a:noFill/>
          <a:ln>
            <a:noFill/>
          </a:ln>
        </p:spPr>
        <p:txBody>
          <a:bodyPr anchorCtr="0" anchor="t" bIns="0" lIns="0" spcFirstLastPara="1" rIns="0" wrap="square" tIns="0">
            <a:spAutoFit/>
          </a:bodyPr>
          <a:lstStyle/>
          <a:p>
            <a:pPr indent="0" lvl="0" marL="167005" rtl="0" algn="l">
              <a:lnSpc>
                <a:spcPct val="100000"/>
              </a:lnSpc>
              <a:spcBef>
                <a:spcPts val="0"/>
              </a:spcBef>
              <a:spcAft>
                <a:spcPts val="0"/>
              </a:spcAft>
              <a:buNone/>
            </a:pPr>
            <a:fld id="{00000000-1234-1234-1234-123412341234}" type="slidenum">
              <a:rPr b="1" lang="en-GB">
                <a:solidFill>
                  <a:srgbClr val="FFFF00"/>
                </a:solidFill>
                <a:latin typeface="Times New Roman"/>
                <a:ea typeface="Times New Roman"/>
                <a:cs typeface="Times New Roman"/>
                <a:sym typeface="Times New Roman"/>
              </a:rPr>
              <a:t>‹#›</a:t>
            </a:fld>
            <a:endParaRPr b="1">
              <a:solidFill>
                <a:srgbClr val="FFFF00"/>
              </a:solidFill>
              <a:latin typeface="Times New Roman"/>
              <a:ea typeface="Times New Roman"/>
              <a:cs typeface="Times New Roman"/>
              <a:sym typeface="Times New Roman"/>
            </a:endParaRPr>
          </a:p>
        </p:txBody>
      </p:sp>
      <p:pic>
        <p:nvPicPr>
          <p:cNvPr id="197" name="Google Shape;197;p11"/>
          <p:cNvPicPr preferRelativeResize="0"/>
          <p:nvPr/>
        </p:nvPicPr>
        <p:blipFill rotWithShape="1">
          <a:blip r:embed="rId3">
            <a:alphaModFix/>
          </a:blip>
          <a:srcRect b="0" l="0" r="0" t="0"/>
          <a:stretch/>
        </p:blipFill>
        <p:spPr>
          <a:xfrm>
            <a:off x="8706853" y="0"/>
            <a:ext cx="457200" cy="508470"/>
          </a:xfrm>
          <a:prstGeom prst="rect">
            <a:avLst/>
          </a:prstGeom>
          <a:noFill/>
          <a:ln>
            <a:noFill/>
          </a:ln>
        </p:spPr>
      </p:pic>
      <p:pic>
        <p:nvPicPr>
          <p:cNvPr descr="NEWSLETTER" id="198" name="Google Shape;198;p11"/>
          <p:cNvPicPr preferRelativeResize="0"/>
          <p:nvPr/>
        </p:nvPicPr>
        <p:blipFill rotWithShape="1">
          <a:blip r:embed="rId4">
            <a:alphaModFix/>
          </a:blip>
          <a:srcRect b="0" l="0" r="0" t="0"/>
          <a:stretch/>
        </p:blipFill>
        <p:spPr>
          <a:xfrm>
            <a:off x="-48" y="0"/>
            <a:ext cx="395139" cy="453614"/>
          </a:xfrm>
          <a:prstGeom prst="rect">
            <a:avLst/>
          </a:prstGeom>
          <a:noFill/>
          <a:ln>
            <a:noFill/>
          </a:ln>
        </p:spPr>
      </p:pic>
      <p:sp>
        <p:nvSpPr>
          <p:cNvPr id="199" name="Google Shape;199;p11"/>
          <p:cNvSpPr/>
          <p:nvPr/>
        </p:nvSpPr>
        <p:spPr>
          <a:xfrm>
            <a:off x="395091" y="-310485"/>
            <a:ext cx="8311762" cy="3416320"/>
          </a:xfrm>
          <a:prstGeom prst="rect">
            <a:avLst/>
          </a:prstGeom>
          <a:noFill/>
          <a:ln>
            <a:noFill/>
          </a:ln>
        </p:spPr>
        <p:txBody>
          <a:bodyPr anchorCtr="0" anchor="t" bIns="45700" lIns="91425" spcFirstLastPara="1" rIns="91425" wrap="square" tIns="45700">
            <a:normAutofit/>
          </a:bodyPr>
          <a:lstStyle/>
          <a:p>
            <a:pPr indent="0" lvl="1" marL="457200" marR="0" rtl="0" algn="ctr">
              <a:spcBef>
                <a:spcPts val="0"/>
              </a:spcBef>
              <a:spcAft>
                <a:spcPts val="0"/>
              </a:spcAft>
              <a:buNone/>
            </a:pPr>
            <a:r>
              <a:t/>
            </a:r>
            <a:endParaRPr b="1" i="0" sz="2339" u="sng" cap="none" strike="noStrike">
              <a:solidFill>
                <a:srgbClr val="FFFF00"/>
              </a:solidFill>
              <a:latin typeface="Times New Roman"/>
              <a:ea typeface="Times New Roman"/>
              <a:cs typeface="Times New Roman"/>
              <a:sym typeface="Times New Roman"/>
            </a:endParaRPr>
          </a:p>
          <a:p>
            <a:pPr indent="0" lvl="1" marL="457200" marR="0" rtl="0" algn="ctr">
              <a:spcBef>
                <a:spcPts val="0"/>
              </a:spcBef>
              <a:spcAft>
                <a:spcPts val="0"/>
              </a:spcAft>
              <a:buNone/>
            </a:pPr>
            <a:r>
              <a:t/>
            </a:r>
            <a:endParaRPr b="1" i="0" sz="2339" u="sng" cap="none" strike="noStrike">
              <a:solidFill>
                <a:srgbClr val="FFFF00"/>
              </a:solidFill>
              <a:latin typeface="Times New Roman"/>
              <a:ea typeface="Times New Roman"/>
              <a:cs typeface="Times New Roman"/>
              <a:sym typeface="Times New Roman"/>
            </a:endParaRPr>
          </a:p>
          <a:p>
            <a:pPr indent="0" lvl="1" marL="457200" marR="0" rtl="0" algn="ctr">
              <a:spcBef>
                <a:spcPts val="0"/>
              </a:spcBef>
              <a:spcAft>
                <a:spcPts val="0"/>
              </a:spcAft>
              <a:buNone/>
            </a:pPr>
            <a:r>
              <a:rPr b="1" i="0" lang="en-GB" sz="2339" u="sng" cap="none" strike="noStrike">
                <a:solidFill>
                  <a:srgbClr val="FFFF00"/>
                </a:solidFill>
                <a:latin typeface="Times New Roman"/>
                <a:ea typeface="Times New Roman"/>
                <a:cs typeface="Times New Roman"/>
                <a:sym typeface="Times New Roman"/>
              </a:rPr>
              <a:t>APERÇU DES ACTIVITÉS DU VICE-PRÉSIDENT AU COURS DE LA DERNIÈRE ANNÉE (SUITE)</a:t>
            </a:r>
            <a:endParaRPr/>
          </a:p>
          <a:p>
            <a:pPr indent="0" lvl="1" marL="457200" marR="0" rtl="0" algn="ctr">
              <a:spcBef>
                <a:spcPts val="0"/>
              </a:spcBef>
              <a:spcAft>
                <a:spcPts val="0"/>
              </a:spcAft>
              <a:buNone/>
            </a:pPr>
            <a:r>
              <a:t/>
            </a:r>
            <a:endParaRPr b="1" i="0" sz="2339" u="sng" cap="none" strike="noStrike">
              <a:solidFill>
                <a:srgbClr val="FFFF00"/>
              </a:solidFill>
              <a:latin typeface="Times New Roman"/>
              <a:ea typeface="Times New Roman"/>
              <a:cs typeface="Times New Roman"/>
              <a:sym typeface="Times New Roman"/>
            </a:endParaRPr>
          </a:p>
          <a:p>
            <a:pPr indent="0" lvl="1" marL="0" marR="0" rtl="0" algn="just">
              <a:spcBef>
                <a:spcPts val="0"/>
              </a:spcBef>
              <a:spcAft>
                <a:spcPts val="0"/>
              </a:spcAft>
              <a:buNone/>
            </a:pPr>
            <a:r>
              <a:rPr b="1" i="0" lang="en-GB" sz="2339" u="none" cap="none" strike="noStrike">
                <a:solidFill>
                  <a:srgbClr val="FFFF00"/>
                </a:solidFill>
                <a:latin typeface="Times New Roman"/>
                <a:ea typeface="Times New Roman"/>
                <a:cs typeface="Times New Roman"/>
                <a:sym typeface="Times New Roman"/>
              </a:rPr>
              <a:t>13. APPROUVÉ LE DÉBLOCAGE D’UN TOTAL DE 51 DEMANDES DE FONDS TOTALISANT 318 541,42 EUROS AU 25 AVRIL 2023</a:t>
            </a:r>
            <a:endParaRPr/>
          </a:p>
          <a:p>
            <a:pPr indent="0" lvl="1" marL="457200" marR="0" rtl="0" algn="just">
              <a:spcBef>
                <a:spcPts val="0"/>
              </a:spcBef>
              <a:spcAft>
                <a:spcPts val="0"/>
              </a:spcAft>
              <a:buNone/>
            </a:pPr>
            <a:r>
              <a:t/>
            </a:r>
            <a:endParaRPr b="1" i="0" sz="2339" u="none" cap="none" strike="noStrike">
              <a:solidFill>
                <a:srgbClr val="FFFF00"/>
              </a:solidFill>
              <a:latin typeface="Times New Roman"/>
              <a:ea typeface="Times New Roman"/>
              <a:cs typeface="Times New Roman"/>
              <a:sym typeface="Times New Roman"/>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bg>
      <p:bgPr>
        <a:solidFill>
          <a:srgbClr val="002060"/>
        </a:solidFill>
      </p:bgPr>
    </p:bg>
    <p:spTree>
      <p:nvGrpSpPr>
        <p:cNvPr id="203" name="Shape 203"/>
        <p:cNvGrpSpPr/>
        <p:nvPr/>
      </p:nvGrpSpPr>
      <p:grpSpPr>
        <a:xfrm>
          <a:off x="0" y="0"/>
          <a:ext cx="0" cy="0"/>
          <a:chOff x="0" y="0"/>
          <a:chExt cx="0" cy="0"/>
        </a:xfrm>
      </p:grpSpPr>
      <p:sp>
        <p:nvSpPr>
          <p:cNvPr id="204" name="Google Shape;204;p12"/>
          <p:cNvSpPr/>
          <p:nvPr/>
        </p:nvSpPr>
        <p:spPr>
          <a:xfrm>
            <a:off x="0" y="0"/>
            <a:ext cx="9144000" cy="345948"/>
          </a:xfrm>
          <a:prstGeom prst="rect">
            <a:avLst/>
          </a:prstGeom>
          <a:solidFill>
            <a:srgbClr val="7F7F7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205" name="Google Shape;205;p12"/>
          <p:cNvSpPr/>
          <p:nvPr/>
        </p:nvSpPr>
        <p:spPr>
          <a:xfrm>
            <a:off x="0" y="0"/>
            <a:ext cx="9144000" cy="346075"/>
          </a:xfrm>
          <a:custGeom>
            <a:rect b="b" l="l" r="r" t="t"/>
            <a:pathLst>
              <a:path extrusionOk="0" h="346075" w="9144000">
                <a:moveTo>
                  <a:pt x="0" y="345948"/>
                </a:moveTo>
                <a:lnTo>
                  <a:pt x="9144000" y="345948"/>
                </a:lnTo>
                <a:lnTo>
                  <a:pt x="9144000" y="0"/>
                </a:lnTo>
                <a:lnTo>
                  <a:pt x="0" y="0"/>
                </a:lnTo>
                <a:lnTo>
                  <a:pt x="0" y="345948"/>
                </a:lnTo>
                <a:close/>
              </a:path>
            </a:pathLst>
          </a:custGeom>
          <a:noFill/>
          <a:ln cap="flat" cmpd="sng" w="9525">
            <a:solidFill>
              <a:srgbClr val="FFFFFF"/>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206" name="Google Shape;206;p12"/>
          <p:cNvSpPr/>
          <p:nvPr/>
        </p:nvSpPr>
        <p:spPr>
          <a:xfrm>
            <a:off x="0" y="6512052"/>
            <a:ext cx="9144000" cy="345948"/>
          </a:xfrm>
          <a:prstGeom prst="rect">
            <a:avLst/>
          </a:prstGeom>
          <a:solidFill>
            <a:srgbClr val="7F7F7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207" name="Google Shape;207;p12"/>
          <p:cNvSpPr/>
          <p:nvPr/>
        </p:nvSpPr>
        <p:spPr>
          <a:xfrm>
            <a:off x="0" y="6512051"/>
            <a:ext cx="9144000" cy="346075"/>
          </a:xfrm>
          <a:custGeom>
            <a:rect b="b" l="l" r="r" t="t"/>
            <a:pathLst>
              <a:path extrusionOk="0" h="346075" w="9144000">
                <a:moveTo>
                  <a:pt x="9144000" y="345946"/>
                </a:moveTo>
                <a:lnTo>
                  <a:pt x="9144000" y="0"/>
                </a:lnTo>
                <a:lnTo>
                  <a:pt x="0" y="0"/>
                </a:lnTo>
                <a:lnTo>
                  <a:pt x="0" y="345946"/>
                </a:lnTo>
              </a:path>
            </a:pathLst>
          </a:custGeom>
          <a:noFill/>
          <a:ln cap="flat" cmpd="sng" w="9525">
            <a:solidFill>
              <a:srgbClr val="FFFFFF"/>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208" name="Google Shape;208;p12"/>
          <p:cNvSpPr txBox="1"/>
          <p:nvPr>
            <p:ph idx="12" type="sldNum"/>
          </p:nvPr>
        </p:nvSpPr>
        <p:spPr>
          <a:xfrm>
            <a:off x="8001001" y="6511924"/>
            <a:ext cx="624522" cy="307777"/>
          </a:xfrm>
          <a:prstGeom prst="rect">
            <a:avLst/>
          </a:prstGeom>
          <a:noFill/>
          <a:ln>
            <a:noFill/>
          </a:ln>
        </p:spPr>
        <p:txBody>
          <a:bodyPr anchorCtr="0" anchor="t" bIns="0" lIns="0" spcFirstLastPara="1" rIns="0" wrap="square" tIns="0">
            <a:spAutoFit/>
          </a:bodyPr>
          <a:lstStyle/>
          <a:p>
            <a:pPr indent="0" lvl="0" marL="167005" rtl="0" algn="l">
              <a:lnSpc>
                <a:spcPct val="100000"/>
              </a:lnSpc>
              <a:spcBef>
                <a:spcPts val="0"/>
              </a:spcBef>
              <a:spcAft>
                <a:spcPts val="0"/>
              </a:spcAft>
              <a:buNone/>
            </a:pPr>
            <a:fld id="{00000000-1234-1234-1234-123412341234}" type="slidenum">
              <a:rPr b="1" lang="en-GB">
                <a:solidFill>
                  <a:srgbClr val="FFFF00"/>
                </a:solidFill>
                <a:latin typeface="Times New Roman"/>
                <a:ea typeface="Times New Roman"/>
                <a:cs typeface="Times New Roman"/>
                <a:sym typeface="Times New Roman"/>
              </a:rPr>
              <a:t>‹#›</a:t>
            </a:fld>
            <a:endParaRPr b="1">
              <a:solidFill>
                <a:srgbClr val="FFFF00"/>
              </a:solidFill>
              <a:latin typeface="Times New Roman"/>
              <a:ea typeface="Times New Roman"/>
              <a:cs typeface="Times New Roman"/>
              <a:sym typeface="Times New Roman"/>
            </a:endParaRPr>
          </a:p>
        </p:txBody>
      </p:sp>
      <p:pic>
        <p:nvPicPr>
          <p:cNvPr id="209" name="Google Shape;209;p12"/>
          <p:cNvPicPr preferRelativeResize="0"/>
          <p:nvPr/>
        </p:nvPicPr>
        <p:blipFill rotWithShape="1">
          <a:blip r:embed="rId3">
            <a:alphaModFix/>
          </a:blip>
          <a:srcRect b="0" l="0" r="0" t="0"/>
          <a:stretch/>
        </p:blipFill>
        <p:spPr>
          <a:xfrm>
            <a:off x="8706853" y="0"/>
            <a:ext cx="457200" cy="508470"/>
          </a:xfrm>
          <a:prstGeom prst="rect">
            <a:avLst/>
          </a:prstGeom>
          <a:noFill/>
          <a:ln>
            <a:noFill/>
          </a:ln>
        </p:spPr>
      </p:pic>
      <p:pic>
        <p:nvPicPr>
          <p:cNvPr descr="NEWSLETTER" id="210" name="Google Shape;210;p12"/>
          <p:cNvPicPr preferRelativeResize="0"/>
          <p:nvPr/>
        </p:nvPicPr>
        <p:blipFill rotWithShape="1">
          <a:blip r:embed="rId4">
            <a:alphaModFix/>
          </a:blip>
          <a:srcRect b="0" l="0" r="0" t="0"/>
          <a:stretch/>
        </p:blipFill>
        <p:spPr>
          <a:xfrm>
            <a:off x="-48" y="0"/>
            <a:ext cx="395139" cy="453614"/>
          </a:xfrm>
          <a:prstGeom prst="rect">
            <a:avLst/>
          </a:prstGeom>
          <a:noFill/>
          <a:ln>
            <a:noFill/>
          </a:ln>
        </p:spPr>
      </p:pic>
      <p:sp>
        <p:nvSpPr>
          <p:cNvPr id="211" name="Google Shape;211;p12"/>
          <p:cNvSpPr txBox="1"/>
          <p:nvPr/>
        </p:nvSpPr>
        <p:spPr>
          <a:xfrm>
            <a:off x="449167" y="508470"/>
            <a:ext cx="8486285" cy="5755422"/>
          </a:xfrm>
          <a:prstGeom prst="rect">
            <a:avLst/>
          </a:prstGeom>
          <a:noFill/>
          <a:ln>
            <a:noFill/>
          </a:ln>
        </p:spPr>
        <p:txBody>
          <a:bodyPr anchorCtr="0" anchor="t" bIns="45700" lIns="91425" spcFirstLastPara="1" rIns="91425" wrap="square" tIns="45700">
            <a:normAutofit fontScale="83802"/>
          </a:bodyPr>
          <a:lstStyle/>
          <a:p>
            <a:pPr indent="0" lvl="0" marL="0" marR="0" rtl="0" algn="ctr">
              <a:spcBef>
                <a:spcPts val="0"/>
              </a:spcBef>
              <a:spcAft>
                <a:spcPts val="0"/>
              </a:spcAft>
              <a:buNone/>
            </a:pPr>
            <a:r>
              <a:rPr b="1" lang="en-GB" sz="2400" u="sng">
                <a:solidFill>
                  <a:srgbClr val="FFFF00"/>
                </a:solidFill>
                <a:latin typeface="Times New Roman"/>
                <a:ea typeface="Times New Roman"/>
                <a:cs typeface="Times New Roman"/>
                <a:sym typeface="Times New Roman"/>
              </a:rPr>
              <a:t>CONCLUSION</a:t>
            </a:r>
            <a:endParaRPr/>
          </a:p>
          <a:p>
            <a:pPr indent="0" lvl="0" marL="0" marR="0" rtl="0" algn="ctr">
              <a:spcBef>
                <a:spcPts val="0"/>
              </a:spcBef>
              <a:spcAft>
                <a:spcPts val="0"/>
              </a:spcAft>
              <a:buNone/>
            </a:pPr>
            <a:r>
              <a:t/>
            </a:r>
            <a:endParaRPr b="1" sz="2400" u="sng">
              <a:solidFill>
                <a:srgbClr val="FFFF00"/>
              </a:solidFill>
              <a:latin typeface="Times New Roman"/>
              <a:ea typeface="Times New Roman"/>
              <a:cs typeface="Times New Roman"/>
              <a:sym typeface="Times New Roman"/>
            </a:endParaRPr>
          </a:p>
          <a:p>
            <a:pPr indent="-457215" lvl="0" marL="457200" marR="0" rtl="0" algn="l">
              <a:spcBef>
                <a:spcPts val="0"/>
              </a:spcBef>
              <a:spcAft>
                <a:spcPts val="0"/>
              </a:spcAft>
              <a:buClr>
                <a:srgbClr val="FFFF00"/>
              </a:buClr>
              <a:buSzPct val="100000"/>
              <a:buFont typeface="Times New Roman"/>
              <a:buAutoNum type="arabicPeriod"/>
            </a:pPr>
            <a:r>
              <a:rPr b="1" lang="en-GB" sz="2400">
                <a:solidFill>
                  <a:srgbClr val="FFFF00"/>
                </a:solidFill>
                <a:latin typeface="Times New Roman"/>
                <a:ea typeface="Times New Roman"/>
                <a:cs typeface="Times New Roman"/>
                <a:sym typeface="Times New Roman"/>
              </a:rPr>
              <a:t>  L’ADMINISTRATION DOUANIÈRE DEMANDE</a:t>
            </a:r>
            <a:endParaRPr/>
          </a:p>
          <a:p>
            <a:pPr indent="0" lvl="0" marL="0" marR="0" rtl="0" algn="l">
              <a:spcBef>
                <a:spcPts val="0"/>
              </a:spcBef>
              <a:spcAft>
                <a:spcPts val="0"/>
              </a:spcAft>
              <a:buNone/>
            </a:pPr>
            <a:r>
              <a:rPr b="1" lang="en-GB" sz="2400">
                <a:solidFill>
                  <a:srgbClr val="FFFF00"/>
                </a:solidFill>
                <a:latin typeface="Times New Roman"/>
                <a:ea typeface="Times New Roman"/>
                <a:cs typeface="Times New Roman"/>
                <a:sym typeface="Times New Roman"/>
              </a:rPr>
              <a:t>POUR LA CRÉATION DE CENTRES DE FORMATION PLUS RÉGIONAUX</a:t>
            </a:r>
            <a:endParaRPr/>
          </a:p>
          <a:p>
            <a:pPr indent="-329501" lvl="0" marL="457200" marR="0" rtl="0" algn="l">
              <a:spcBef>
                <a:spcPts val="0"/>
              </a:spcBef>
              <a:spcAft>
                <a:spcPts val="0"/>
              </a:spcAft>
              <a:buClr>
                <a:schemeClr val="dk1"/>
              </a:buClr>
              <a:buSzPct val="100000"/>
              <a:buFont typeface="Calibri"/>
              <a:buNone/>
            </a:pPr>
            <a:r>
              <a:t/>
            </a:r>
            <a:endParaRPr b="1" sz="2400">
              <a:solidFill>
                <a:srgbClr val="FFFF00"/>
              </a:solidFill>
              <a:latin typeface="Times New Roman"/>
              <a:ea typeface="Times New Roman"/>
              <a:cs typeface="Times New Roman"/>
              <a:sym typeface="Times New Roman"/>
            </a:endParaRPr>
          </a:p>
          <a:p>
            <a:pPr indent="-457215" lvl="0" marL="457200" marR="0" rtl="0" algn="l">
              <a:spcBef>
                <a:spcPts val="0"/>
              </a:spcBef>
              <a:spcAft>
                <a:spcPts val="0"/>
              </a:spcAft>
              <a:buClr>
                <a:srgbClr val="FFFF00"/>
              </a:buClr>
              <a:buSzPct val="100000"/>
              <a:buFont typeface="Times New Roman"/>
              <a:buAutoNum type="arabicPeriod" startAt="2"/>
            </a:pPr>
            <a:r>
              <a:rPr b="1" lang="en-GB" sz="2400">
                <a:solidFill>
                  <a:srgbClr val="FFFF00"/>
                </a:solidFill>
                <a:latin typeface="Times New Roman"/>
                <a:ea typeface="Times New Roman"/>
                <a:cs typeface="Times New Roman"/>
                <a:sym typeface="Times New Roman"/>
              </a:rPr>
              <a:t>   LA PLUPART DES STRUCTURES RÉGIONALES</a:t>
            </a:r>
            <a:endParaRPr/>
          </a:p>
          <a:p>
            <a:pPr indent="0" lvl="0" marL="0" marR="0" rtl="0" algn="l">
              <a:spcBef>
                <a:spcPts val="0"/>
              </a:spcBef>
              <a:spcAft>
                <a:spcPts val="0"/>
              </a:spcAft>
              <a:buNone/>
            </a:pPr>
            <a:r>
              <a:rPr b="1" lang="en-GB" sz="2400">
                <a:solidFill>
                  <a:srgbClr val="FFFF00"/>
                </a:solidFill>
                <a:latin typeface="Times New Roman"/>
                <a:ea typeface="Times New Roman"/>
                <a:cs typeface="Times New Roman"/>
                <a:sym typeface="Times New Roman"/>
              </a:rPr>
              <a:t>UTILISÉ PAS CORRECTEMENT ÉVALUÉ </a:t>
            </a:r>
            <a:endParaRPr/>
          </a:p>
          <a:p>
            <a:pPr indent="0" lvl="0" marL="0" marR="0" rtl="0" algn="l">
              <a:spcBef>
                <a:spcPts val="0"/>
              </a:spcBef>
              <a:spcAft>
                <a:spcPts val="0"/>
              </a:spcAft>
              <a:buNone/>
            </a:pPr>
            <a:r>
              <a:t/>
            </a:r>
            <a:endParaRPr b="1" sz="2400">
              <a:solidFill>
                <a:srgbClr val="FFFF00"/>
              </a:solidFill>
              <a:latin typeface="Times New Roman"/>
              <a:ea typeface="Times New Roman"/>
              <a:cs typeface="Times New Roman"/>
              <a:sym typeface="Times New Roman"/>
            </a:endParaRPr>
          </a:p>
          <a:p>
            <a:pPr indent="0" lvl="0" marL="0" marR="0" rtl="0" algn="l">
              <a:spcBef>
                <a:spcPts val="0"/>
              </a:spcBef>
              <a:spcAft>
                <a:spcPts val="0"/>
              </a:spcAft>
              <a:buNone/>
            </a:pPr>
            <a:r>
              <a:rPr b="1" lang="en-GB" sz="2400">
                <a:solidFill>
                  <a:srgbClr val="FFFF00"/>
                </a:solidFill>
                <a:latin typeface="Times New Roman"/>
                <a:ea typeface="Times New Roman"/>
                <a:cs typeface="Times New Roman"/>
                <a:sym typeface="Times New Roman"/>
              </a:rPr>
              <a:t>3. LA PLUPART DES ADMINISTRATIONS DOUANIÈRES ÉLABORENT DES PLANS STRATÉGIQUES QUI NE CORRESPONDENT PAS AUX PLANS STRATÉGIQUES RÉGIONAUX</a:t>
            </a:r>
            <a:endParaRPr/>
          </a:p>
          <a:p>
            <a:pPr indent="0" lvl="0" marL="0" marR="0" rtl="0" algn="l">
              <a:spcBef>
                <a:spcPts val="0"/>
              </a:spcBef>
              <a:spcAft>
                <a:spcPts val="0"/>
              </a:spcAft>
              <a:buNone/>
            </a:pPr>
            <a:r>
              <a:t/>
            </a:r>
            <a:endParaRPr b="1" sz="2400">
              <a:solidFill>
                <a:srgbClr val="FFFF00"/>
              </a:solidFill>
              <a:latin typeface="Times New Roman"/>
              <a:ea typeface="Times New Roman"/>
              <a:cs typeface="Times New Roman"/>
              <a:sym typeface="Times New Roman"/>
            </a:endParaRPr>
          </a:p>
          <a:p>
            <a:pPr indent="0" lvl="0" marL="0" marR="0" rtl="0" algn="ctr">
              <a:spcBef>
                <a:spcPts val="0"/>
              </a:spcBef>
              <a:spcAft>
                <a:spcPts val="0"/>
              </a:spcAft>
              <a:buNone/>
            </a:pPr>
            <a:r>
              <a:t/>
            </a:r>
            <a:endParaRPr b="1" sz="2800">
              <a:solidFill>
                <a:srgbClr val="FFFF00"/>
              </a:solidFill>
              <a:latin typeface="Times New Roman"/>
              <a:ea typeface="Times New Roman"/>
              <a:cs typeface="Times New Roman"/>
              <a:sym typeface="Times New Roman"/>
            </a:endParaRPr>
          </a:p>
          <a:p>
            <a:pPr indent="0" lvl="0" marL="0" marR="0" rtl="0" algn="l">
              <a:spcBef>
                <a:spcPts val="0"/>
              </a:spcBef>
              <a:spcAft>
                <a:spcPts val="0"/>
              </a:spcAft>
              <a:buNone/>
            </a:pPr>
            <a:r>
              <a:t/>
            </a:r>
            <a:endParaRPr b="1" sz="2800">
              <a:solidFill>
                <a:srgbClr val="FFFF00"/>
              </a:solidFill>
              <a:latin typeface="Times New Roman"/>
              <a:ea typeface="Times New Roman"/>
              <a:cs typeface="Times New Roman"/>
              <a:sym typeface="Times New Roman"/>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bg>
      <p:bgPr>
        <a:solidFill>
          <a:srgbClr val="002060"/>
        </a:solidFill>
      </p:bgPr>
    </p:bg>
    <p:spTree>
      <p:nvGrpSpPr>
        <p:cNvPr id="215" name="Shape 215"/>
        <p:cNvGrpSpPr/>
        <p:nvPr/>
      </p:nvGrpSpPr>
      <p:grpSpPr>
        <a:xfrm>
          <a:off x="0" y="0"/>
          <a:ext cx="0" cy="0"/>
          <a:chOff x="0" y="0"/>
          <a:chExt cx="0" cy="0"/>
        </a:xfrm>
      </p:grpSpPr>
      <p:sp>
        <p:nvSpPr>
          <p:cNvPr id="216" name="Google Shape;216;p13"/>
          <p:cNvSpPr/>
          <p:nvPr/>
        </p:nvSpPr>
        <p:spPr>
          <a:xfrm>
            <a:off x="41081" y="0"/>
            <a:ext cx="9144000" cy="345948"/>
          </a:xfrm>
          <a:prstGeom prst="rect">
            <a:avLst/>
          </a:prstGeom>
          <a:solidFill>
            <a:srgbClr val="7F7F7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217" name="Google Shape;217;p13"/>
          <p:cNvSpPr/>
          <p:nvPr/>
        </p:nvSpPr>
        <p:spPr>
          <a:xfrm>
            <a:off x="0" y="0"/>
            <a:ext cx="9144000" cy="346075"/>
          </a:xfrm>
          <a:custGeom>
            <a:rect b="b" l="l" r="r" t="t"/>
            <a:pathLst>
              <a:path extrusionOk="0" h="346075" w="9144000">
                <a:moveTo>
                  <a:pt x="0" y="345948"/>
                </a:moveTo>
                <a:lnTo>
                  <a:pt x="9144000" y="345948"/>
                </a:lnTo>
                <a:lnTo>
                  <a:pt x="9144000" y="0"/>
                </a:lnTo>
                <a:lnTo>
                  <a:pt x="0" y="0"/>
                </a:lnTo>
                <a:lnTo>
                  <a:pt x="0" y="345948"/>
                </a:lnTo>
                <a:close/>
              </a:path>
            </a:pathLst>
          </a:custGeom>
          <a:noFill/>
          <a:ln cap="flat" cmpd="sng" w="9525">
            <a:solidFill>
              <a:srgbClr val="FFFFFF"/>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218" name="Google Shape;218;p13"/>
          <p:cNvSpPr/>
          <p:nvPr/>
        </p:nvSpPr>
        <p:spPr>
          <a:xfrm>
            <a:off x="0" y="6512052"/>
            <a:ext cx="9144000" cy="345948"/>
          </a:xfrm>
          <a:prstGeom prst="rect">
            <a:avLst/>
          </a:prstGeom>
          <a:solidFill>
            <a:srgbClr val="7F7F7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219" name="Google Shape;219;p13"/>
          <p:cNvSpPr/>
          <p:nvPr/>
        </p:nvSpPr>
        <p:spPr>
          <a:xfrm>
            <a:off x="0" y="6512051"/>
            <a:ext cx="9144000" cy="346075"/>
          </a:xfrm>
          <a:custGeom>
            <a:rect b="b" l="l" r="r" t="t"/>
            <a:pathLst>
              <a:path extrusionOk="0" h="346075" w="9144000">
                <a:moveTo>
                  <a:pt x="9144000" y="345946"/>
                </a:moveTo>
                <a:lnTo>
                  <a:pt x="9144000" y="0"/>
                </a:lnTo>
                <a:lnTo>
                  <a:pt x="0" y="0"/>
                </a:lnTo>
                <a:lnTo>
                  <a:pt x="0" y="345946"/>
                </a:lnTo>
              </a:path>
            </a:pathLst>
          </a:custGeom>
          <a:noFill/>
          <a:ln cap="flat" cmpd="sng" w="9525">
            <a:solidFill>
              <a:srgbClr val="FFFFFF"/>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220" name="Google Shape;220;p13"/>
          <p:cNvSpPr txBox="1"/>
          <p:nvPr>
            <p:ph idx="12" type="sldNum"/>
          </p:nvPr>
        </p:nvSpPr>
        <p:spPr>
          <a:xfrm>
            <a:off x="8001001" y="6511924"/>
            <a:ext cx="624522" cy="307777"/>
          </a:xfrm>
          <a:prstGeom prst="rect">
            <a:avLst/>
          </a:prstGeom>
          <a:noFill/>
          <a:ln>
            <a:noFill/>
          </a:ln>
        </p:spPr>
        <p:txBody>
          <a:bodyPr anchorCtr="0" anchor="t" bIns="0" lIns="0" spcFirstLastPara="1" rIns="0" wrap="square" tIns="0">
            <a:spAutoFit/>
          </a:bodyPr>
          <a:lstStyle/>
          <a:p>
            <a:pPr indent="0" lvl="0" marL="167005" rtl="0" algn="l">
              <a:lnSpc>
                <a:spcPct val="100000"/>
              </a:lnSpc>
              <a:spcBef>
                <a:spcPts val="0"/>
              </a:spcBef>
              <a:spcAft>
                <a:spcPts val="0"/>
              </a:spcAft>
              <a:buNone/>
            </a:pPr>
            <a:fld id="{00000000-1234-1234-1234-123412341234}" type="slidenum">
              <a:rPr b="1" lang="en-GB">
                <a:solidFill>
                  <a:srgbClr val="FFFF00"/>
                </a:solidFill>
                <a:latin typeface="Times New Roman"/>
                <a:ea typeface="Times New Roman"/>
                <a:cs typeface="Times New Roman"/>
                <a:sym typeface="Times New Roman"/>
              </a:rPr>
              <a:t>‹#›</a:t>
            </a:fld>
            <a:endParaRPr b="1">
              <a:solidFill>
                <a:srgbClr val="FFFF00"/>
              </a:solidFill>
              <a:latin typeface="Times New Roman"/>
              <a:ea typeface="Times New Roman"/>
              <a:cs typeface="Times New Roman"/>
              <a:sym typeface="Times New Roman"/>
            </a:endParaRPr>
          </a:p>
        </p:txBody>
      </p:sp>
      <p:pic>
        <p:nvPicPr>
          <p:cNvPr id="221" name="Google Shape;221;p13"/>
          <p:cNvPicPr preferRelativeResize="0"/>
          <p:nvPr/>
        </p:nvPicPr>
        <p:blipFill rotWithShape="1">
          <a:blip r:embed="rId3">
            <a:alphaModFix/>
          </a:blip>
          <a:srcRect b="0" l="0" r="0" t="0"/>
          <a:stretch/>
        </p:blipFill>
        <p:spPr>
          <a:xfrm>
            <a:off x="8706853" y="0"/>
            <a:ext cx="457200" cy="508470"/>
          </a:xfrm>
          <a:prstGeom prst="rect">
            <a:avLst/>
          </a:prstGeom>
          <a:noFill/>
          <a:ln>
            <a:noFill/>
          </a:ln>
        </p:spPr>
      </p:pic>
      <p:pic>
        <p:nvPicPr>
          <p:cNvPr descr="NEWSLETTER" id="222" name="Google Shape;222;p13"/>
          <p:cNvPicPr preferRelativeResize="0"/>
          <p:nvPr/>
        </p:nvPicPr>
        <p:blipFill rotWithShape="1">
          <a:blip r:embed="rId4">
            <a:alphaModFix/>
          </a:blip>
          <a:srcRect b="0" l="0" r="0" t="0"/>
          <a:stretch/>
        </p:blipFill>
        <p:spPr>
          <a:xfrm>
            <a:off x="41081" y="0"/>
            <a:ext cx="395139" cy="453614"/>
          </a:xfrm>
          <a:prstGeom prst="rect">
            <a:avLst/>
          </a:prstGeom>
          <a:noFill/>
          <a:ln>
            <a:noFill/>
          </a:ln>
        </p:spPr>
      </p:pic>
      <p:sp>
        <p:nvSpPr>
          <p:cNvPr id="223" name="Google Shape;223;p13"/>
          <p:cNvSpPr txBox="1"/>
          <p:nvPr/>
        </p:nvSpPr>
        <p:spPr>
          <a:xfrm>
            <a:off x="533400" y="685800"/>
            <a:ext cx="8173453" cy="5787826"/>
          </a:xfrm>
          <a:prstGeom prst="rect">
            <a:avLst/>
          </a:prstGeom>
          <a:noFill/>
          <a:ln>
            <a:noFill/>
          </a:ln>
        </p:spPr>
        <p:txBody>
          <a:bodyPr anchorCtr="0" anchor="t" bIns="45700" lIns="91425" spcFirstLastPara="1" rIns="91425" wrap="square" tIns="45700">
            <a:normAutofit fontScale="99166"/>
          </a:bodyPr>
          <a:lstStyle/>
          <a:p>
            <a:pPr indent="0" lvl="0" marL="0" marR="0" rtl="0" algn="ctr">
              <a:spcBef>
                <a:spcPts val="0"/>
              </a:spcBef>
              <a:spcAft>
                <a:spcPts val="0"/>
              </a:spcAft>
              <a:buNone/>
            </a:pPr>
            <a:r>
              <a:rPr b="1" lang="en-GB" sz="2400" u="sng">
                <a:solidFill>
                  <a:srgbClr val="FFFF00"/>
                </a:solidFill>
                <a:latin typeface="Times New Roman"/>
                <a:ea typeface="Times New Roman"/>
                <a:cs typeface="Times New Roman"/>
                <a:sym typeface="Times New Roman"/>
              </a:rPr>
              <a:t>RECOMMANDATIONS</a:t>
            </a:r>
            <a:endParaRPr/>
          </a:p>
          <a:p>
            <a:pPr indent="0" lvl="0" marL="0" marR="0" rtl="0" algn="ctr">
              <a:spcBef>
                <a:spcPts val="0"/>
              </a:spcBef>
              <a:spcAft>
                <a:spcPts val="0"/>
              </a:spcAft>
              <a:buNone/>
            </a:pPr>
            <a:r>
              <a:t/>
            </a:r>
            <a:endParaRPr b="1" sz="2400" u="sng">
              <a:solidFill>
                <a:srgbClr val="FFFF00"/>
              </a:solidFill>
              <a:latin typeface="Times New Roman"/>
              <a:ea typeface="Times New Roman"/>
              <a:cs typeface="Times New Roman"/>
              <a:sym typeface="Times New Roman"/>
            </a:endParaRPr>
          </a:p>
          <a:p>
            <a:pPr indent="-457262" lvl="0" marL="457200" marR="0" rtl="0" algn="l">
              <a:spcBef>
                <a:spcPts val="0"/>
              </a:spcBef>
              <a:spcAft>
                <a:spcPts val="0"/>
              </a:spcAft>
              <a:buClr>
                <a:srgbClr val="FFFF00"/>
              </a:buClr>
              <a:buSzPct val="100000"/>
              <a:buFont typeface="Times New Roman"/>
              <a:buAutoNum type="arabicPeriod"/>
            </a:pPr>
            <a:r>
              <a:rPr b="1" lang="en-GB" sz="2400">
                <a:solidFill>
                  <a:srgbClr val="FFFF00"/>
                </a:solidFill>
                <a:latin typeface="Times New Roman"/>
                <a:ea typeface="Times New Roman"/>
                <a:cs typeface="Times New Roman"/>
                <a:sym typeface="Times New Roman"/>
              </a:rPr>
              <a:t>LES ADMINISTRATIONS DOUANIÈRES DEVRAIENT METTRE EN VEILLE LES PROCESSUS D’ACCRÉDITATION POUR PLUS DE CFRs</a:t>
            </a:r>
            <a:endParaRPr/>
          </a:p>
          <a:p>
            <a:pPr indent="0" lvl="0" marL="0" marR="0" rtl="0" algn="l">
              <a:spcBef>
                <a:spcPts val="0"/>
              </a:spcBef>
              <a:spcAft>
                <a:spcPts val="0"/>
              </a:spcAft>
              <a:buNone/>
            </a:pPr>
            <a:r>
              <a:t/>
            </a:r>
            <a:endParaRPr b="1" sz="2400">
              <a:solidFill>
                <a:srgbClr val="FFFF00"/>
              </a:solidFill>
              <a:latin typeface="Times New Roman"/>
              <a:ea typeface="Times New Roman"/>
              <a:cs typeface="Times New Roman"/>
              <a:sym typeface="Times New Roman"/>
            </a:endParaRPr>
          </a:p>
          <a:p>
            <a:pPr indent="0" lvl="0" marL="0" marR="0" rtl="0" algn="l">
              <a:spcBef>
                <a:spcPts val="0"/>
              </a:spcBef>
              <a:spcAft>
                <a:spcPts val="0"/>
              </a:spcAft>
              <a:buNone/>
            </a:pPr>
            <a:r>
              <a:rPr b="1" lang="en-GB" sz="2400">
                <a:solidFill>
                  <a:srgbClr val="FFFF00"/>
                </a:solidFill>
                <a:latin typeface="Times New Roman"/>
                <a:ea typeface="Times New Roman"/>
                <a:cs typeface="Times New Roman"/>
                <a:sym typeface="Times New Roman"/>
              </a:rPr>
              <a:t>2. LA RÉGION DEVRAIT ÉLABORER ET TENIR UN ATELIER SYSTÉMATIQUE SUR LES RÔLES ET LES FONCTIONS DES ENTITÉS RÉGIONALES</a:t>
            </a:r>
            <a:endParaRPr/>
          </a:p>
          <a:p>
            <a:pPr indent="0" lvl="0" marL="0" marR="0" rtl="0" algn="l">
              <a:spcBef>
                <a:spcPts val="0"/>
              </a:spcBef>
              <a:spcAft>
                <a:spcPts val="0"/>
              </a:spcAft>
              <a:buNone/>
            </a:pPr>
            <a:r>
              <a:t/>
            </a:r>
            <a:endParaRPr b="1" sz="2400">
              <a:solidFill>
                <a:srgbClr val="FFFF00"/>
              </a:solidFill>
              <a:latin typeface="Times New Roman"/>
              <a:ea typeface="Times New Roman"/>
              <a:cs typeface="Times New Roman"/>
              <a:sym typeface="Times New Roman"/>
            </a:endParaRPr>
          </a:p>
          <a:p>
            <a:pPr indent="0" lvl="0" marL="0" marR="0" rtl="0" algn="l">
              <a:spcBef>
                <a:spcPts val="0"/>
              </a:spcBef>
              <a:spcAft>
                <a:spcPts val="0"/>
              </a:spcAft>
              <a:buNone/>
            </a:pPr>
            <a:r>
              <a:rPr b="1" lang="en-GB" sz="2400">
                <a:solidFill>
                  <a:srgbClr val="FFFF00"/>
                </a:solidFill>
                <a:latin typeface="Times New Roman"/>
                <a:ea typeface="Times New Roman"/>
                <a:cs typeface="Times New Roman"/>
                <a:sym typeface="Times New Roman"/>
              </a:rPr>
              <a:t>3. LES ADMINISTRATIONS DOUANIÈRES DEVRAIENT HARMONISER LEURS PLANS STRATÉGIQUES AVEC LE PLAN STRATÉGIQUE RÉGIONAL</a:t>
            </a:r>
            <a:endParaRPr/>
          </a:p>
          <a:p>
            <a:pPr indent="0" lvl="0" marL="0" marR="0" rtl="0" algn="ctr">
              <a:spcBef>
                <a:spcPts val="0"/>
              </a:spcBef>
              <a:spcAft>
                <a:spcPts val="0"/>
              </a:spcAft>
              <a:buNone/>
            </a:pPr>
            <a:r>
              <a:t/>
            </a:r>
            <a:endParaRPr b="1" sz="2400" u="sng">
              <a:solidFill>
                <a:srgbClr val="FFFF00"/>
              </a:solidFill>
              <a:latin typeface="Calibri"/>
              <a:ea typeface="Calibri"/>
              <a:cs typeface="Calibri"/>
              <a:sym typeface="Calibri"/>
            </a:endParaRPr>
          </a:p>
          <a:p>
            <a:pPr indent="0" lvl="0" marL="0" marR="0" rtl="0" algn="ctr">
              <a:spcBef>
                <a:spcPts val="0"/>
              </a:spcBef>
              <a:spcAft>
                <a:spcPts val="0"/>
              </a:spcAft>
              <a:buNone/>
            </a:pPr>
            <a:r>
              <a:t/>
            </a:r>
            <a:endParaRPr b="1" sz="2400" u="sng">
              <a:solidFill>
                <a:srgbClr val="FFFF00"/>
              </a:solidFill>
              <a:latin typeface="Calibri"/>
              <a:ea typeface="Calibri"/>
              <a:cs typeface="Calibri"/>
              <a:sym typeface="Calibri"/>
            </a:endParaRPr>
          </a:p>
          <a:p>
            <a:pPr indent="0" lvl="0" marL="0" marR="0" rtl="0" algn="ctr">
              <a:spcBef>
                <a:spcPts val="0"/>
              </a:spcBef>
              <a:spcAft>
                <a:spcPts val="0"/>
              </a:spcAft>
              <a:buNone/>
            </a:pPr>
            <a:r>
              <a:t/>
            </a:r>
            <a:endParaRPr b="1" sz="2400" u="sng">
              <a:solidFill>
                <a:srgbClr val="FFFF00"/>
              </a:solidFill>
              <a:latin typeface="Calibri"/>
              <a:ea typeface="Calibri"/>
              <a:cs typeface="Calibri"/>
              <a:sym typeface="Calibri"/>
            </a:endParaRPr>
          </a:p>
          <a:p>
            <a:pPr indent="0" lvl="0" marL="0" marR="0" rtl="0" algn="ctr">
              <a:spcBef>
                <a:spcPts val="0"/>
              </a:spcBef>
              <a:spcAft>
                <a:spcPts val="0"/>
              </a:spcAft>
              <a:buNone/>
            </a:pPr>
            <a:r>
              <a:t/>
            </a:r>
            <a:endParaRPr b="1" sz="2400" u="sng">
              <a:solidFill>
                <a:srgbClr val="FFFF00"/>
              </a:solidFill>
              <a:latin typeface="Calibri"/>
              <a:ea typeface="Calibri"/>
              <a:cs typeface="Calibri"/>
              <a:sym typeface="Calibri"/>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bg>
      <p:bgPr>
        <a:solidFill>
          <a:srgbClr val="002060"/>
        </a:solidFill>
      </p:bgPr>
    </p:bg>
    <p:spTree>
      <p:nvGrpSpPr>
        <p:cNvPr id="227" name="Shape 227"/>
        <p:cNvGrpSpPr/>
        <p:nvPr/>
      </p:nvGrpSpPr>
      <p:grpSpPr>
        <a:xfrm>
          <a:off x="0" y="0"/>
          <a:ext cx="0" cy="0"/>
          <a:chOff x="0" y="0"/>
          <a:chExt cx="0" cy="0"/>
        </a:xfrm>
      </p:grpSpPr>
      <p:sp>
        <p:nvSpPr>
          <p:cNvPr id="228" name="Google Shape;228;p14"/>
          <p:cNvSpPr/>
          <p:nvPr/>
        </p:nvSpPr>
        <p:spPr>
          <a:xfrm>
            <a:off x="0" y="0"/>
            <a:ext cx="9144000" cy="345948"/>
          </a:xfrm>
          <a:prstGeom prst="rect">
            <a:avLst/>
          </a:prstGeom>
          <a:solidFill>
            <a:srgbClr val="7F7F7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229" name="Google Shape;229;p14"/>
          <p:cNvSpPr/>
          <p:nvPr/>
        </p:nvSpPr>
        <p:spPr>
          <a:xfrm>
            <a:off x="0" y="0"/>
            <a:ext cx="9144000" cy="346075"/>
          </a:xfrm>
          <a:custGeom>
            <a:rect b="b" l="l" r="r" t="t"/>
            <a:pathLst>
              <a:path extrusionOk="0" h="346075" w="9144000">
                <a:moveTo>
                  <a:pt x="0" y="345948"/>
                </a:moveTo>
                <a:lnTo>
                  <a:pt x="9144000" y="345948"/>
                </a:lnTo>
                <a:lnTo>
                  <a:pt x="9144000" y="0"/>
                </a:lnTo>
                <a:lnTo>
                  <a:pt x="0" y="0"/>
                </a:lnTo>
                <a:lnTo>
                  <a:pt x="0" y="345948"/>
                </a:lnTo>
                <a:close/>
              </a:path>
            </a:pathLst>
          </a:custGeom>
          <a:noFill/>
          <a:ln cap="flat" cmpd="sng" w="9525">
            <a:solidFill>
              <a:srgbClr val="FFFFFF"/>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230" name="Google Shape;230;p14"/>
          <p:cNvSpPr/>
          <p:nvPr/>
        </p:nvSpPr>
        <p:spPr>
          <a:xfrm>
            <a:off x="0" y="6512052"/>
            <a:ext cx="9144000" cy="345948"/>
          </a:xfrm>
          <a:prstGeom prst="rect">
            <a:avLst/>
          </a:prstGeom>
          <a:solidFill>
            <a:srgbClr val="7F7F7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231" name="Google Shape;231;p14"/>
          <p:cNvSpPr/>
          <p:nvPr/>
        </p:nvSpPr>
        <p:spPr>
          <a:xfrm>
            <a:off x="0" y="6512051"/>
            <a:ext cx="9144000" cy="346075"/>
          </a:xfrm>
          <a:custGeom>
            <a:rect b="b" l="l" r="r" t="t"/>
            <a:pathLst>
              <a:path extrusionOk="0" h="346075" w="9144000">
                <a:moveTo>
                  <a:pt x="9144000" y="345946"/>
                </a:moveTo>
                <a:lnTo>
                  <a:pt x="9144000" y="0"/>
                </a:lnTo>
                <a:lnTo>
                  <a:pt x="0" y="0"/>
                </a:lnTo>
                <a:lnTo>
                  <a:pt x="0" y="345946"/>
                </a:lnTo>
              </a:path>
            </a:pathLst>
          </a:custGeom>
          <a:noFill/>
          <a:ln cap="flat" cmpd="sng" w="9525">
            <a:solidFill>
              <a:srgbClr val="FFFFFF"/>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232" name="Google Shape;232;p14"/>
          <p:cNvSpPr txBox="1"/>
          <p:nvPr>
            <p:ph idx="12" type="sldNum"/>
          </p:nvPr>
        </p:nvSpPr>
        <p:spPr>
          <a:xfrm>
            <a:off x="8001001" y="6511924"/>
            <a:ext cx="624522" cy="307777"/>
          </a:xfrm>
          <a:prstGeom prst="rect">
            <a:avLst/>
          </a:prstGeom>
          <a:noFill/>
          <a:ln>
            <a:noFill/>
          </a:ln>
        </p:spPr>
        <p:txBody>
          <a:bodyPr anchorCtr="0" anchor="t" bIns="0" lIns="0" spcFirstLastPara="1" rIns="0" wrap="square" tIns="0">
            <a:spAutoFit/>
          </a:bodyPr>
          <a:lstStyle/>
          <a:p>
            <a:pPr indent="0" lvl="0" marL="167005" rtl="0" algn="l">
              <a:lnSpc>
                <a:spcPct val="100000"/>
              </a:lnSpc>
              <a:spcBef>
                <a:spcPts val="0"/>
              </a:spcBef>
              <a:spcAft>
                <a:spcPts val="0"/>
              </a:spcAft>
              <a:buNone/>
            </a:pPr>
            <a:fld id="{00000000-1234-1234-1234-123412341234}" type="slidenum">
              <a:rPr b="1" lang="en-GB">
                <a:solidFill>
                  <a:srgbClr val="FFFF00"/>
                </a:solidFill>
                <a:latin typeface="Times New Roman"/>
                <a:ea typeface="Times New Roman"/>
                <a:cs typeface="Times New Roman"/>
                <a:sym typeface="Times New Roman"/>
              </a:rPr>
              <a:t>‹#›</a:t>
            </a:fld>
            <a:endParaRPr b="1">
              <a:solidFill>
                <a:srgbClr val="FFFF00"/>
              </a:solidFill>
              <a:latin typeface="Times New Roman"/>
              <a:ea typeface="Times New Roman"/>
              <a:cs typeface="Times New Roman"/>
              <a:sym typeface="Times New Roman"/>
            </a:endParaRPr>
          </a:p>
        </p:txBody>
      </p:sp>
      <p:pic>
        <p:nvPicPr>
          <p:cNvPr id="233" name="Google Shape;233;p14"/>
          <p:cNvPicPr preferRelativeResize="0"/>
          <p:nvPr/>
        </p:nvPicPr>
        <p:blipFill rotWithShape="1">
          <a:blip r:embed="rId3">
            <a:alphaModFix/>
          </a:blip>
          <a:srcRect b="0" l="0" r="0" t="0"/>
          <a:stretch/>
        </p:blipFill>
        <p:spPr>
          <a:xfrm>
            <a:off x="8706853" y="0"/>
            <a:ext cx="457200" cy="508470"/>
          </a:xfrm>
          <a:prstGeom prst="rect">
            <a:avLst/>
          </a:prstGeom>
          <a:noFill/>
          <a:ln>
            <a:noFill/>
          </a:ln>
        </p:spPr>
      </p:pic>
      <p:pic>
        <p:nvPicPr>
          <p:cNvPr descr="NEWSLETTER" id="234" name="Google Shape;234;p14"/>
          <p:cNvPicPr preferRelativeResize="0"/>
          <p:nvPr/>
        </p:nvPicPr>
        <p:blipFill rotWithShape="1">
          <a:blip r:embed="rId4">
            <a:alphaModFix/>
          </a:blip>
          <a:srcRect b="0" l="0" r="0" t="0"/>
          <a:stretch/>
        </p:blipFill>
        <p:spPr>
          <a:xfrm>
            <a:off x="-48" y="0"/>
            <a:ext cx="395139" cy="453614"/>
          </a:xfrm>
          <a:prstGeom prst="rect">
            <a:avLst/>
          </a:prstGeom>
          <a:noFill/>
          <a:ln>
            <a:noFill/>
          </a:ln>
        </p:spPr>
      </p:pic>
      <p:sp>
        <p:nvSpPr>
          <p:cNvPr id="235" name="Google Shape;235;p14"/>
          <p:cNvSpPr txBox="1"/>
          <p:nvPr/>
        </p:nvSpPr>
        <p:spPr>
          <a:xfrm>
            <a:off x="1219200" y="2667000"/>
            <a:ext cx="6781800" cy="461665"/>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GB" sz="2400">
                <a:solidFill>
                  <a:srgbClr val="FFFF00"/>
                </a:solidFill>
                <a:latin typeface="Times New Roman"/>
                <a:ea typeface="Times New Roman"/>
                <a:cs typeface="Times New Roman"/>
                <a:sym typeface="Times New Roman"/>
              </a:rPr>
              <a:t>MERCI DE VOTRE ATTENTION</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bg>
      <p:bgPr>
        <a:solidFill>
          <a:srgbClr val="002060"/>
        </a:solidFill>
      </p:bgPr>
    </p:bg>
    <p:spTree>
      <p:nvGrpSpPr>
        <p:cNvPr id="68" name="Shape 68"/>
        <p:cNvGrpSpPr/>
        <p:nvPr/>
      </p:nvGrpSpPr>
      <p:grpSpPr>
        <a:xfrm>
          <a:off x="0" y="0"/>
          <a:ext cx="0" cy="0"/>
          <a:chOff x="0" y="0"/>
          <a:chExt cx="0" cy="0"/>
        </a:xfrm>
      </p:grpSpPr>
      <p:sp>
        <p:nvSpPr>
          <p:cNvPr id="69" name="Google Shape;69;p2"/>
          <p:cNvSpPr/>
          <p:nvPr/>
        </p:nvSpPr>
        <p:spPr>
          <a:xfrm>
            <a:off x="0" y="0"/>
            <a:ext cx="9144000" cy="345948"/>
          </a:xfrm>
          <a:prstGeom prst="rect">
            <a:avLst/>
          </a:prstGeom>
          <a:solidFill>
            <a:srgbClr val="7F7F7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70" name="Google Shape;70;p2"/>
          <p:cNvSpPr/>
          <p:nvPr/>
        </p:nvSpPr>
        <p:spPr>
          <a:xfrm>
            <a:off x="0" y="0"/>
            <a:ext cx="9144000" cy="346075"/>
          </a:xfrm>
          <a:custGeom>
            <a:rect b="b" l="l" r="r" t="t"/>
            <a:pathLst>
              <a:path extrusionOk="0" h="346075" w="9144000">
                <a:moveTo>
                  <a:pt x="0" y="345948"/>
                </a:moveTo>
                <a:lnTo>
                  <a:pt x="9144000" y="345948"/>
                </a:lnTo>
                <a:lnTo>
                  <a:pt x="9144000" y="0"/>
                </a:lnTo>
                <a:lnTo>
                  <a:pt x="0" y="0"/>
                </a:lnTo>
                <a:lnTo>
                  <a:pt x="0" y="345948"/>
                </a:lnTo>
                <a:close/>
              </a:path>
            </a:pathLst>
          </a:custGeom>
          <a:noFill/>
          <a:ln cap="flat" cmpd="sng" w="9525">
            <a:solidFill>
              <a:srgbClr val="FFFFFF"/>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71" name="Google Shape;71;p2"/>
          <p:cNvSpPr/>
          <p:nvPr/>
        </p:nvSpPr>
        <p:spPr>
          <a:xfrm>
            <a:off x="0" y="6512052"/>
            <a:ext cx="9144000" cy="345948"/>
          </a:xfrm>
          <a:prstGeom prst="rect">
            <a:avLst/>
          </a:prstGeom>
          <a:solidFill>
            <a:srgbClr val="7F7F7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72" name="Google Shape;72;p2"/>
          <p:cNvSpPr/>
          <p:nvPr/>
        </p:nvSpPr>
        <p:spPr>
          <a:xfrm>
            <a:off x="0" y="6512051"/>
            <a:ext cx="9144000" cy="346075"/>
          </a:xfrm>
          <a:custGeom>
            <a:rect b="b" l="l" r="r" t="t"/>
            <a:pathLst>
              <a:path extrusionOk="0" h="346075" w="9144000">
                <a:moveTo>
                  <a:pt x="9144000" y="345946"/>
                </a:moveTo>
                <a:lnTo>
                  <a:pt x="9144000" y="0"/>
                </a:lnTo>
                <a:lnTo>
                  <a:pt x="0" y="0"/>
                </a:lnTo>
                <a:lnTo>
                  <a:pt x="0" y="345946"/>
                </a:lnTo>
              </a:path>
            </a:pathLst>
          </a:custGeom>
          <a:noFill/>
          <a:ln cap="flat" cmpd="sng" w="9525">
            <a:solidFill>
              <a:srgbClr val="FFFFFF"/>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73" name="Google Shape;73;p2"/>
          <p:cNvSpPr txBox="1"/>
          <p:nvPr>
            <p:ph idx="12" type="sldNum"/>
          </p:nvPr>
        </p:nvSpPr>
        <p:spPr>
          <a:xfrm>
            <a:off x="8290877" y="6511924"/>
            <a:ext cx="334645" cy="307777"/>
          </a:xfrm>
          <a:prstGeom prst="rect">
            <a:avLst/>
          </a:prstGeom>
          <a:noFill/>
          <a:ln>
            <a:noFill/>
          </a:ln>
        </p:spPr>
        <p:txBody>
          <a:bodyPr anchorCtr="0" anchor="t" bIns="0" lIns="0" spcFirstLastPara="1" rIns="0" wrap="square" tIns="0">
            <a:spAutoFit/>
          </a:bodyPr>
          <a:lstStyle/>
          <a:p>
            <a:pPr indent="0" lvl="0" marL="167005" rtl="0" algn="l">
              <a:lnSpc>
                <a:spcPct val="100000"/>
              </a:lnSpc>
              <a:spcBef>
                <a:spcPts val="0"/>
              </a:spcBef>
              <a:spcAft>
                <a:spcPts val="0"/>
              </a:spcAft>
              <a:buNone/>
            </a:pPr>
            <a:fld id="{00000000-1234-1234-1234-123412341234}" type="slidenum">
              <a:rPr b="1" lang="en-GB">
                <a:solidFill>
                  <a:srgbClr val="FFFF00"/>
                </a:solidFill>
                <a:latin typeface="Times New Roman"/>
                <a:ea typeface="Times New Roman"/>
                <a:cs typeface="Times New Roman"/>
                <a:sym typeface="Times New Roman"/>
              </a:rPr>
              <a:t>‹#›</a:t>
            </a:fld>
            <a:endParaRPr b="1">
              <a:solidFill>
                <a:srgbClr val="FFFF00"/>
              </a:solidFill>
              <a:latin typeface="Times New Roman"/>
              <a:ea typeface="Times New Roman"/>
              <a:cs typeface="Times New Roman"/>
              <a:sym typeface="Times New Roman"/>
            </a:endParaRPr>
          </a:p>
        </p:txBody>
      </p:sp>
      <p:pic>
        <p:nvPicPr>
          <p:cNvPr id="74" name="Google Shape;74;p2"/>
          <p:cNvPicPr preferRelativeResize="0"/>
          <p:nvPr/>
        </p:nvPicPr>
        <p:blipFill rotWithShape="1">
          <a:blip r:embed="rId3">
            <a:alphaModFix/>
          </a:blip>
          <a:srcRect b="0" l="0" r="0" t="0"/>
          <a:stretch/>
        </p:blipFill>
        <p:spPr>
          <a:xfrm>
            <a:off x="8706853" y="0"/>
            <a:ext cx="457200" cy="508470"/>
          </a:xfrm>
          <a:prstGeom prst="rect">
            <a:avLst/>
          </a:prstGeom>
          <a:noFill/>
          <a:ln>
            <a:noFill/>
          </a:ln>
        </p:spPr>
      </p:pic>
      <p:pic>
        <p:nvPicPr>
          <p:cNvPr descr="NEWSLETTER" id="75" name="Google Shape;75;p2"/>
          <p:cNvPicPr preferRelativeResize="0"/>
          <p:nvPr/>
        </p:nvPicPr>
        <p:blipFill rotWithShape="1">
          <a:blip r:embed="rId4">
            <a:alphaModFix/>
          </a:blip>
          <a:srcRect b="0" l="0" r="0" t="0"/>
          <a:stretch/>
        </p:blipFill>
        <p:spPr>
          <a:xfrm>
            <a:off x="-48" y="0"/>
            <a:ext cx="395139" cy="453614"/>
          </a:xfrm>
          <a:prstGeom prst="rect">
            <a:avLst/>
          </a:prstGeom>
          <a:noFill/>
          <a:ln>
            <a:noFill/>
          </a:ln>
        </p:spPr>
      </p:pic>
      <p:sp>
        <p:nvSpPr>
          <p:cNvPr id="76" name="Google Shape;76;p2"/>
          <p:cNvSpPr txBox="1"/>
          <p:nvPr/>
        </p:nvSpPr>
        <p:spPr>
          <a:xfrm>
            <a:off x="-457248" y="2514598"/>
            <a:ext cx="9164101" cy="769441"/>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GB" sz="4400">
                <a:solidFill>
                  <a:srgbClr val="FFFF00"/>
                </a:solidFill>
                <a:latin typeface="Times New Roman"/>
                <a:ea typeface="Times New Roman"/>
                <a:cs typeface="Times New Roman"/>
                <a:sym typeface="Times New Roman"/>
              </a:rPr>
              <a:t>    INTRODUCTION</a:t>
            </a:r>
            <a:endParaRPr/>
          </a:p>
        </p:txBody>
      </p:sp>
      <p:sp>
        <p:nvSpPr>
          <p:cNvPr id="77" name="Google Shape;77;p2"/>
          <p:cNvSpPr/>
          <p:nvPr/>
        </p:nvSpPr>
        <p:spPr>
          <a:xfrm>
            <a:off x="41081" y="0"/>
            <a:ext cx="9144000" cy="345948"/>
          </a:xfrm>
          <a:prstGeom prst="rect">
            <a:avLst/>
          </a:prstGeom>
          <a:solidFill>
            <a:srgbClr val="7F7F7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78" name="Google Shape;78;p2"/>
          <p:cNvSpPr/>
          <p:nvPr/>
        </p:nvSpPr>
        <p:spPr>
          <a:xfrm>
            <a:off x="0" y="0"/>
            <a:ext cx="9144000" cy="346075"/>
          </a:xfrm>
          <a:custGeom>
            <a:rect b="b" l="l" r="r" t="t"/>
            <a:pathLst>
              <a:path extrusionOk="0" h="346075" w="9144000">
                <a:moveTo>
                  <a:pt x="0" y="345948"/>
                </a:moveTo>
                <a:lnTo>
                  <a:pt x="9144000" y="345948"/>
                </a:lnTo>
                <a:lnTo>
                  <a:pt x="9144000" y="0"/>
                </a:lnTo>
                <a:lnTo>
                  <a:pt x="0" y="0"/>
                </a:lnTo>
                <a:lnTo>
                  <a:pt x="0" y="345948"/>
                </a:lnTo>
                <a:close/>
              </a:path>
            </a:pathLst>
          </a:custGeom>
          <a:noFill/>
          <a:ln cap="flat" cmpd="sng" w="9525">
            <a:solidFill>
              <a:srgbClr val="FFFFFF"/>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79" name="Google Shape;79;p2"/>
          <p:cNvSpPr/>
          <p:nvPr/>
        </p:nvSpPr>
        <p:spPr>
          <a:xfrm>
            <a:off x="0" y="6512052"/>
            <a:ext cx="9144000" cy="345948"/>
          </a:xfrm>
          <a:prstGeom prst="rect">
            <a:avLst/>
          </a:prstGeom>
          <a:solidFill>
            <a:srgbClr val="7F7F7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80" name="Google Shape;80;p2"/>
          <p:cNvSpPr/>
          <p:nvPr/>
        </p:nvSpPr>
        <p:spPr>
          <a:xfrm>
            <a:off x="0" y="6512051"/>
            <a:ext cx="9144000" cy="346075"/>
          </a:xfrm>
          <a:custGeom>
            <a:rect b="b" l="l" r="r" t="t"/>
            <a:pathLst>
              <a:path extrusionOk="0" h="346075" w="9144000">
                <a:moveTo>
                  <a:pt x="9144000" y="345946"/>
                </a:moveTo>
                <a:lnTo>
                  <a:pt x="9144000" y="0"/>
                </a:lnTo>
                <a:lnTo>
                  <a:pt x="0" y="0"/>
                </a:lnTo>
                <a:lnTo>
                  <a:pt x="0" y="345946"/>
                </a:lnTo>
              </a:path>
            </a:pathLst>
          </a:custGeom>
          <a:noFill/>
          <a:ln cap="flat" cmpd="sng" w="9525">
            <a:solidFill>
              <a:srgbClr val="FFFFFF"/>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81" name="Google Shape;81;p2"/>
          <p:cNvSpPr txBox="1"/>
          <p:nvPr/>
        </p:nvSpPr>
        <p:spPr>
          <a:xfrm>
            <a:off x="8001001" y="6511924"/>
            <a:ext cx="624522" cy="307777"/>
          </a:xfrm>
          <a:prstGeom prst="rect">
            <a:avLst/>
          </a:prstGeom>
          <a:noFill/>
          <a:ln>
            <a:noFill/>
          </a:ln>
        </p:spPr>
        <p:txBody>
          <a:bodyPr anchorCtr="0" anchor="t" bIns="0" lIns="0" spcFirstLastPara="1" rIns="0" wrap="square" tIns="0">
            <a:spAutoFit/>
          </a:bodyPr>
          <a:lstStyle/>
          <a:p>
            <a:pPr indent="0" lvl="0" marL="167005" marR="0" rtl="0" algn="l">
              <a:spcBef>
                <a:spcPts val="0"/>
              </a:spcBef>
              <a:spcAft>
                <a:spcPts val="0"/>
              </a:spcAft>
              <a:buNone/>
            </a:pPr>
            <a:fld id="{00000000-1234-1234-1234-123412341234}" type="slidenum">
              <a:rPr b="1" i="0" lang="en-GB" sz="2000">
                <a:solidFill>
                  <a:srgbClr val="FFFF00"/>
                </a:solidFill>
                <a:latin typeface="Times New Roman"/>
                <a:ea typeface="Times New Roman"/>
                <a:cs typeface="Times New Roman"/>
                <a:sym typeface="Times New Roman"/>
              </a:rPr>
              <a:t>‹#›</a:t>
            </a:fld>
            <a:endParaRPr b="1" i="0" sz="2000">
              <a:solidFill>
                <a:srgbClr val="FFFF00"/>
              </a:solidFill>
              <a:latin typeface="Times New Roman"/>
              <a:ea typeface="Times New Roman"/>
              <a:cs typeface="Times New Roman"/>
              <a:sym typeface="Times New Roman"/>
            </a:endParaRPr>
          </a:p>
        </p:txBody>
      </p:sp>
      <p:pic>
        <p:nvPicPr>
          <p:cNvPr id="82" name="Google Shape;82;p2"/>
          <p:cNvPicPr preferRelativeResize="0"/>
          <p:nvPr/>
        </p:nvPicPr>
        <p:blipFill rotWithShape="1">
          <a:blip r:embed="rId3">
            <a:alphaModFix/>
          </a:blip>
          <a:srcRect b="0" l="0" r="0" t="0"/>
          <a:stretch/>
        </p:blipFill>
        <p:spPr>
          <a:xfrm>
            <a:off x="8706853" y="0"/>
            <a:ext cx="457200" cy="508470"/>
          </a:xfrm>
          <a:prstGeom prst="rect">
            <a:avLst/>
          </a:prstGeom>
          <a:noFill/>
          <a:ln>
            <a:noFill/>
          </a:ln>
        </p:spPr>
      </p:pic>
      <p:pic>
        <p:nvPicPr>
          <p:cNvPr descr="NEWSLETTER" id="83" name="Google Shape;83;p2"/>
          <p:cNvPicPr preferRelativeResize="0"/>
          <p:nvPr/>
        </p:nvPicPr>
        <p:blipFill rotWithShape="1">
          <a:blip r:embed="rId4">
            <a:alphaModFix/>
          </a:blip>
          <a:srcRect b="0" l="0" r="0" t="0"/>
          <a:stretch/>
        </p:blipFill>
        <p:spPr>
          <a:xfrm>
            <a:off x="41081" y="0"/>
            <a:ext cx="395139" cy="453614"/>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bg>
      <p:bgPr>
        <a:solidFill>
          <a:srgbClr val="002060"/>
        </a:solidFill>
      </p:bgPr>
    </p:bg>
    <p:spTree>
      <p:nvGrpSpPr>
        <p:cNvPr id="87" name="Shape 87"/>
        <p:cNvGrpSpPr/>
        <p:nvPr/>
      </p:nvGrpSpPr>
      <p:grpSpPr>
        <a:xfrm>
          <a:off x="0" y="0"/>
          <a:ext cx="0" cy="0"/>
          <a:chOff x="0" y="0"/>
          <a:chExt cx="0" cy="0"/>
        </a:xfrm>
      </p:grpSpPr>
      <p:sp>
        <p:nvSpPr>
          <p:cNvPr id="88" name="Google Shape;88;p3"/>
          <p:cNvSpPr/>
          <p:nvPr/>
        </p:nvSpPr>
        <p:spPr>
          <a:xfrm>
            <a:off x="120172" y="72741"/>
            <a:ext cx="9144000" cy="345948"/>
          </a:xfrm>
          <a:prstGeom prst="rect">
            <a:avLst/>
          </a:prstGeom>
          <a:solidFill>
            <a:srgbClr val="7F7F7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89" name="Google Shape;89;p3"/>
          <p:cNvSpPr/>
          <p:nvPr/>
        </p:nvSpPr>
        <p:spPr>
          <a:xfrm>
            <a:off x="0" y="0"/>
            <a:ext cx="9144000" cy="346075"/>
          </a:xfrm>
          <a:custGeom>
            <a:rect b="b" l="l" r="r" t="t"/>
            <a:pathLst>
              <a:path extrusionOk="0" h="346075" w="9144000">
                <a:moveTo>
                  <a:pt x="0" y="345948"/>
                </a:moveTo>
                <a:lnTo>
                  <a:pt x="9144000" y="345948"/>
                </a:lnTo>
                <a:lnTo>
                  <a:pt x="9144000" y="0"/>
                </a:lnTo>
                <a:lnTo>
                  <a:pt x="0" y="0"/>
                </a:lnTo>
                <a:lnTo>
                  <a:pt x="0" y="345948"/>
                </a:lnTo>
                <a:close/>
              </a:path>
            </a:pathLst>
          </a:custGeom>
          <a:noFill/>
          <a:ln cap="flat" cmpd="sng" w="9525">
            <a:solidFill>
              <a:srgbClr val="FFFFFF"/>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90" name="Google Shape;90;p3"/>
          <p:cNvSpPr/>
          <p:nvPr/>
        </p:nvSpPr>
        <p:spPr>
          <a:xfrm>
            <a:off x="0" y="6512052"/>
            <a:ext cx="9144000" cy="345948"/>
          </a:xfrm>
          <a:prstGeom prst="rect">
            <a:avLst/>
          </a:prstGeom>
          <a:solidFill>
            <a:srgbClr val="7F7F7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91" name="Google Shape;91;p3"/>
          <p:cNvSpPr/>
          <p:nvPr/>
        </p:nvSpPr>
        <p:spPr>
          <a:xfrm>
            <a:off x="0" y="6512051"/>
            <a:ext cx="9144000" cy="346075"/>
          </a:xfrm>
          <a:custGeom>
            <a:rect b="b" l="l" r="r" t="t"/>
            <a:pathLst>
              <a:path extrusionOk="0" h="346075" w="9144000">
                <a:moveTo>
                  <a:pt x="9144000" y="345946"/>
                </a:moveTo>
                <a:lnTo>
                  <a:pt x="9144000" y="0"/>
                </a:lnTo>
                <a:lnTo>
                  <a:pt x="0" y="0"/>
                </a:lnTo>
                <a:lnTo>
                  <a:pt x="0" y="345946"/>
                </a:lnTo>
              </a:path>
            </a:pathLst>
          </a:custGeom>
          <a:noFill/>
          <a:ln cap="flat" cmpd="sng" w="9525">
            <a:solidFill>
              <a:srgbClr val="FFFFFF"/>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92" name="Google Shape;92;p3"/>
          <p:cNvSpPr txBox="1"/>
          <p:nvPr>
            <p:ph idx="12" type="sldNum"/>
          </p:nvPr>
        </p:nvSpPr>
        <p:spPr>
          <a:xfrm>
            <a:off x="8290877" y="6511924"/>
            <a:ext cx="334645" cy="307777"/>
          </a:xfrm>
          <a:prstGeom prst="rect">
            <a:avLst/>
          </a:prstGeom>
          <a:noFill/>
          <a:ln>
            <a:noFill/>
          </a:ln>
        </p:spPr>
        <p:txBody>
          <a:bodyPr anchorCtr="0" anchor="t" bIns="0" lIns="0" spcFirstLastPara="1" rIns="0" wrap="square" tIns="0">
            <a:spAutoFit/>
          </a:bodyPr>
          <a:lstStyle/>
          <a:p>
            <a:pPr indent="0" lvl="0" marL="167005" rtl="0" algn="l">
              <a:lnSpc>
                <a:spcPct val="100000"/>
              </a:lnSpc>
              <a:spcBef>
                <a:spcPts val="0"/>
              </a:spcBef>
              <a:spcAft>
                <a:spcPts val="0"/>
              </a:spcAft>
              <a:buNone/>
            </a:pPr>
            <a:fld id="{00000000-1234-1234-1234-123412341234}" type="slidenum">
              <a:rPr b="1" lang="en-GB">
                <a:solidFill>
                  <a:srgbClr val="FFFF00"/>
                </a:solidFill>
                <a:latin typeface="Times New Roman"/>
                <a:ea typeface="Times New Roman"/>
                <a:cs typeface="Times New Roman"/>
                <a:sym typeface="Times New Roman"/>
              </a:rPr>
              <a:t>‹#›</a:t>
            </a:fld>
            <a:endParaRPr b="1">
              <a:solidFill>
                <a:srgbClr val="FFFF00"/>
              </a:solidFill>
              <a:latin typeface="Times New Roman"/>
              <a:ea typeface="Times New Roman"/>
              <a:cs typeface="Times New Roman"/>
              <a:sym typeface="Times New Roman"/>
            </a:endParaRPr>
          </a:p>
        </p:txBody>
      </p:sp>
      <p:pic>
        <p:nvPicPr>
          <p:cNvPr id="93" name="Google Shape;93;p3"/>
          <p:cNvPicPr preferRelativeResize="0"/>
          <p:nvPr/>
        </p:nvPicPr>
        <p:blipFill rotWithShape="1">
          <a:blip r:embed="rId3">
            <a:alphaModFix/>
          </a:blip>
          <a:srcRect b="0" l="0" r="0" t="0"/>
          <a:stretch/>
        </p:blipFill>
        <p:spPr>
          <a:xfrm>
            <a:off x="8706853" y="0"/>
            <a:ext cx="457200" cy="508470"/>
          </a:xfrm>
          <a:prstGeom prst="rect">
            <a:avLst/>
          </a:prstGeom>
          <a:noFill/>
          <a:ln>
            <a:noFill/>
          </a:ln>
        </p:spPr>
      </p:pic>
      <p:pic>
        <p:nvPicPr>
          <p:cNvPr descr="NEWSLETTER" id="94" name="Google Shape;94;p3"/>
          <p:cNvPicPr preferRelativeResize="0"/>
          <p:nvPr/>
        </p:nvPicPr>
        <p:blipFill rotWithShape="1">
          <a:blip r:embed="rId4">
            <a:alphaModFix/>
          </a:blip>
          <a:srcRect b="0" l="0" r="0" t="0"/>
          <a:stretch/>
        </p:blipFill>
        <p:spPr>
          <a:xfrm>
            <a:off x="-48" y="0"/>
            <a:ext cx="395139" cy="453614"/>
          </a:xfrm>
          <a:prstGeom prst="rect">
            <a:avLst/>
          </a:prstGeom>
          <a:noFill/>
          <a:ln>
            <a:noFill/>
          </a:ln>
        </p:spPr>
      </p:pic>
      <p:sp>
        <p:nvSpPr>
          <p:cNvPr id="95" name="Google Shape;95;p3"/>
          <p:cNvSpPr/>
          <p:nvPr/>
        </p:nvSpPr>
        <p:spPr>
          <a:xfrm>
            <a:off x="197521" y="889844"/>
            <a:ext cx="8737932" cy="1477328"/>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t/>
            </a:r>
            <a:endParaRPr b="1" sz="2400">
              <a:solidFill>
                <a:srgbClr val="FFFF00"/>
              </a:solidFill>
              <a:latin typeface="Times New Roman"/>
              <a:ea typeface="Times New Roman"/>
              <a:cs typeface="Times New Roman"/>
              <a:sym typeface="Times New Roman"/>
            </a:endParaRPr>
          </a:p>
          <a:p>
            <a:pPr indent="0" lvl="0" marL="0" marR="0" rtl="0" algn="l">
              <a:spcBef>
                <a:spcPts val="0"/>
              </a:spcBef>
              <a:spcAft>
                <a:spcPts val="0"/>
              </a:spcAft>
              <a:buNone/>
            </a:pPr>
            <a:r>
              <a:t/>
            </a:r>
            <a:endParaRPr b="1" sz="2400">
              <a:solidFill>
                <a:srgbClr val="FFFF00"/>
              </a:solidFill>
              <a:latin typeface="Times New Roman"/>
              <a:ea typeface="Times New Roman"/>
              <a:cs typeface="Times New Roman"/>
              <a:sym typeface="Times New Roman"/>
            </a:endParaRPr>
          </a:p>
          <a:p>
            <a:pPr indent="0" lvl="0" marL="0" marR="0" rtl="0" algn="l">
              <a:spcBef>
                <a:spcPts val="0"/>
              </a:spcBef>
              <a:spcAft>
                <a:spcPts val="0"/>
              </a:spcAft>
              <a:buNone/>
            </a:pPr>
            <a:r>
              <a:t/>
            </a:r>
            <a:endParaRPr b="1" sz="2400">
              <a:solidFill>
                <a:srgbClr val="FFFF00"/>
              </a:solidFill>
              <a:latin typeface="Arial Black"/>
              <a:ea typeface="Arial Black"/>
              <a:cs typeface="Arial Black"/>
              <a:sym typeface="Arial Black"/>
            </a:endParaRPr>
          </a:p>
          <a:p>
            <a:pPr indent="0" lvl="0" marL="0" marR="0" rtl="0" algn="l">
              <a:spcBef>
                <a:spcPts val="0"/>
              </a:spcBef>
              <a:spcAft>
                <a:spcPts val="0"/>
              </a:spcAft>
              <a:buNone/>
            </a:pPr>
            <a:r>
              <a:t/>
            </a:r>
            <a:endParaRPr b="1" sz="1800">
              <a:solidFill>
                <a:srgbClr val="FFFF00"/>
              </a:solidFill>
              <a:latin typeface="Arial Black"/>
              <a:ea typeface="Arial Black"/>
              <a:cs typeface="Arial Black"/>
              <a:sym typeface="Arial Black"/>
            </a:endParaRPr>
          </a:p>
        </p:txBody>
      </p:sp>
      <p:sp>
        <p:nvSpPr>
          <p:cNvPr id="96" name="Google Shape;96;p3"/>
          <p:cNvSpPr/>
          <p:nvPr/>
        </p:nvSpPr>
        <p:spPr>
          <a:xfrm>
            <a:off x="9196008" y="-609600"/>
            <a:ext cx="9144000" cy="345948"/>
          </a:xfrm>
          <a:prstGeom prst="rect">
            <a:avLst/>
          </a:prstGeom>
          <a:solidFill>
            <a:srgbClr val="7F7F7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97" name="Google Shape;97;p3"/>
          <p:cNvSpPr txBox="1"/>
          <p:nvPr/>
        </p:nvSpPr>
        <p:spPr>
          <a:xfrm>
            <a:off x="395091" y="889844"/>
            <a:ext cx="8139309" cy="4524315"/>
          </a:xfrm>
          <a:prstGeom prst="rect">
            <a:avLst/>
          </a:prstGeom>
          <a:noFill/>
          <a:ln>
            <a:noFill/>
          </a:ln>
        </p:spPr>
        <p:txBody>
          <a:bodyPr anchorCtr="0" anchor="t" bIns="45700" lIns="91425" spcFirstLastPara="1" rIns="91425" wrap="square" tIns="45700">
            <a:normAutofit fontScale="99108"/>
          </a:bodyPr>
          <a:lstStyle/>
          <a:p>
            <a:pPr indent="0" lvl="0" marL="0" marR="0" rtl="0" algn="ctr">
              <a:spcBef>
                <a:spcPts val="0"/>
              </a:spcBef>
              <a:spcAft>
                <a:spcPts val="0"/>
              </a:spcAft>
              <a:buNone/>
            </a:pPr>
            <a:r>
              <a:rPr b="1" lang="en-GB" sz="3200" u="sng">
                <a:solidFill>
                  <a:srgbClr val="FFFF00"/>
                </a:solidFill>
                <a:latin typeface="Times New Roman"/>
                <a:ea typeface="Times New Roman"/>
                <a:cs typeface="Times New Roman"/>
                <a:sym typeface="Times New Roman"/>
              </a:rPr>
              <a:t>BUT</a:t>
            </a:r>
            <a:endParaRPr/>
          </a:p>
          <a:p>
            <a:pPr indent="0" lvl="0" marL="0" marR="0" rtl="0" algn="l">
              <a:spcBef>
                <a:spcPts val="0"/>
              </a:spcBef>
              <a:spcAft>
                <a:spcPts val="0"/>
              </a:spcAft>
              <a:buNone/>
            </a:pPr>
            <a:r>
              <a:t/>
            </a:r>
            <a:endParaRPr b="1" sz="3200" u="sng">
              <a:solidFill>
                <a:srgbClr val="FFFF00"/>
              </a:solidFill>
              <a:latin typeface="Times New Roman"/>
              <a:ea typeface="Times New Roman"/>
              <a:cs typeface="Times New Roman"/>
              <a:sym typeface="Times New Roman"/>
            </a:endParaRPr>
          </a:p>
          <a:p>
            <a:pPr indent="0" lvl="0" marL="0" marR="0" rtl="0" algn="just">
              <a:spcBef>
                <a:spcPts val="0"/>
              </a:spcBef>
              <a:spcAft>
                <a:spcPts val="0"/>
              </a:spcAft>
              <a:buNone/>
            </a:pPr>
            <a:r>
              <a:rPr b="1" lang="en-GB" sz="3200">
                <a:solidFill>
                  <a:srgbClr val="FFFF00"/>
                </a:solidFill>
                <a:latin typeface="Times New Roman"/>
                <a:ea typeface="Times New Roman"/>
                <a:cs typeface="Times New Roman"/>
                <a:sym typeface="Times New Roman"/>
              </a:rPr>
              <a:t>POUR INFORMER LES DIRECTEURS GÉNÉRAUX DE L’OMD –DE L’AOC DES ACTIVITÉS DU BUREAU DU VICE-PRÉSIDENT AU COURS DE LA DERNIÈRE ANNÉE</a:t>
            </a:r>
            <a:endParaRPr/>
          </a:p>
          <a:p>
            <a:pPr indent="0" lvl="0" marL="0" marR="0" rtl="0" algn="l">
              <a:spcBef>
                <a:spcPts val="0"/>
              </a:spcBef>
              <a:spcAft>
                <a:spcPts val="0"/>
              </a:spcAft>
              <a:buNone/>
            </a:pPr>
            <a:r>
              <a:t/>
            </a:r>
            <a:endParaRPr b="1" sz="3200">
              <a:solidFill>
                <a:srgbClr val="FFFF00"/>
              </a:solidFill>
              <a:latin typeface="Times New Roman"/>
              <a:ea typeface="Times New Roman"/>
              <a:cs typeface="Times New Roman"/>
              <a:sym typeface="Times New Roman"/>
            </a:endParaRPr>
          </a:p>
          <a:p>
            <a:pPr indent="0" lvl="0" marL="0" marR="0" rtl="0" algn="l">
              <a:spcBef>
                <a:spcPts val="0"/>
              </a:spcBef>
              <a:spcAft>
                <a:spcPts val="0"/>
              </a:spcAft>
              <a:buNone/>
            </a:pPr>
            <a:r>
              <a:t/>
            </a:r>
            <a:endParaRPr b="1" sz="3200">
              <a:solidFill>
                <a:srgbClr val="FFFF00"/>
              </a:solidFill>
              <a:latin typeface="Times New Roman"/>
              <a:ea typeface="Times New Roman"/>
              <a:cs typeface="Times New Roman"/>
              <a:sym typeface="Times New Roman"/>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bg>
      <p:bgPr>
        <a:solidFill>
          <a:srgbClr val="002060"/>
        </a:solidFill>
      </p:bgPr>
    </p:bg>
    <p:spTree>
      <p:nvGrpSpPr>
        <p:cNvPr id="101" name="Shape 101"/>
        <p:cNvGrpSpPr/>
        <p:nvPr/>
      </p:nvGrpSpPr>
      <p:grpSpPr>
        <a:xfrm>
          <a:off x="0" y="0"/>
          <a:ext cx="0" cy="0"/>
          <a:chOff x="0" y="0"/>
          <a:chExt cx="0" cy="0"/>
        </a:xfrm>
      </p:grpSpPr>
      <p:sp>
        <p:nvSpPr>
          <p:cNvPr id="102" name="Google Shape;102;p4"/>
          <p:cNvSpPr/>
          <p:nvPr/>
        </p:nvSpPr>
        <p:spPr>
          <a:xfrm>
            <a:off x="0" y="0"/>
            <a:ext cx="9144000" cy="345948"/>
          </a:xfrm>
          <a:prstGeom prst="rect">
            <a:avLst/>
          </a:prstGeom>
          <a:solidFill>
            <a:srgbClr val="7F7F7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103" name="Google Shape;103;p4"/>
          <p:cNvSpPr/>
          <p:nvPr/>
        </p:nvSpPr>
        <p:spPr>
          <a:xfrm>
            <a:off x="0" y="0"/>
            <a:ext cx="9144000" cy="346075"/>
          </a:xfrm>
          <a:custGeom>
            <a:rect b="b" l="l" r="r" t="t"/>
            <a:pathLst>
              <a:path extrusionOk="0" h="346075" w="9144000">
                <a:moveTo>
                  <a:pt x="0" y="345948"/>
                </a:moveTo>
                <a:lnTo>
                  <a:pt x="9144000" y="345948"/>
                </a:lnTo>
                <a:lnTo>
                  <a:pt x="9144000" y="0"/>
                </a:lnTo>
                <a:lnTo>
                  <a:pt x="0" y="0"/>
                </a:lnTo>
                <a:lnTo>
                  <a:pt x="0" y="345948"/>
                </a:lnTo>
                <a:close/>
              </a:path>
            </a:pathLst>
          </a:custGeom>
          <a:noFill/>
          <a:ln cap="flat" cmpd="sng" w="9525">
            <a:solidFill>
              <a:srgbClr val="FFFFFF"/>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104" name="Google Shape;104;p4"/>
          <p:cNvSpPr/>
          <p:nvPr/>
        </p:nvSpPr>
        <p:spPr>
          <a:xfrm>
            <a:off x="0" y="6512052"/>
            <a:ext cx="9144000" cy="345948"/>
          </a:xfrm>
          <a:prstGeom prst="rect">
            <a:avLst/>
          </a:prstGeom>
          <a:solidFill>
            <a:srgbClr val="7F7F7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105" name="Google Shape;105;p4"/>
          <p:cNvSpPr/>
          <p:nvPr/>
        </p:nvSpPr>
        <p:spPr>
          <a:xfrm>
            <a:off x="0" y="6512051"/>
            <a:ext cx="9144000" cy="346075"/>
          </a:xfrm>
          <a:custGeom>
            <a:rect b="b" l="l" r="r" t="t"/>
            <a:pathLst>
              <a:path extrusionOk="0" h="346075" w="9144000">
                <a:moveTo>
                  <a:pt x="9144000" y="345946"/>
                </a:moveTo>
                <a:lnTo>
                  <a:pt x="9144000" y="0"/>
                </a:lnTo>
                <a:lnTo>
                  <a:pt x="0" y="0"/>
                </a:lnTo>
                <a:lnTo>
                  <a:pt x="0" y="345946"/>
                </a:lnTo>
              </a:path>
            </a:pathLst>
          </a:custGeom>
          <a:noFill/>
          <a:ln cap="flat" cmpd="sng" w="9525">
            <a:solidFill>
              <a:srgbClr val="FFFFFF"/>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106" name="Google Shape;106;p4"/>
          <p:cNvSpPr txBox="1"/>
          <p:nvPr>
            <p:ph idx="12" type="sldNum"/>
          </p:nvPr>
        </p:nvSpPr>
        <p:spPr>
          <a:xfrm>
            <a:off x="8290877" y="6511924"/>
            <a:ext cx="334645" cy="307777"/>
          </a:xfrm>
          <a:prstGeom prst="rect">
            <a:avLst/>
          </a:prstGeom>
          <a:noFill/>
          <a:ln>
            <a:noFill/>
          </a:ln>
        </p:spPr>
        <p:txBody>
          <a:bodyPr anchorCtr="0" anchor="t" bIns="0" lIns="0" spcFirstLastPara="1" rIns="0" wrap="square" tIns="0">
            <a:spAutoFit/>
          </a:bodyPr>
          <a:lstStyle/>
          <a:p>
            <a:pPr indent="0" lvl="0" marL="167005" rtl="0" algn="l">
              <a:lnSpc>
                <a:spcPct val="100000"/>
              </a:lnSpc>
              <a:spcBef>
                <a:spcPts val="0"/>
              </a:spcBef>
              <a:spcAft>
                <a:spcPts val="0"/>
              </a:spcAft>
              <a:buNone/>
            </a:pPr>
            <a:fld id="{00000000-1234-1234-1234-123412341234}" type="slidenum">
              <a:rPr b="1" lang="en-GB">
                <a:solidFill>
                  <a:srgbClr val="FFFF00"/>
                </a:solidFill>
                <a:latin typeface="Times New Roman"/>
                <a:ea typeface="Times New Roman"/>
                <a:cs typeface="Times New Roman"/>
                <a:sym typeface="Times New Roman"/>
              </a:rPr>
              <a:t>‹#›</a:t>
            </a:fld>
            <a:endParaRPr b="1">
              <a:solidFill>
                <a:srgbClr val="FFFF00"/>
              </a:solidFill>
              <a:latin typeface="Times New Roman"/>
              <a:ea typeface="Times New Roman"/>
              <a:cs typeface="Times New Roman"/>
              <a:sym typeface="Times New Roman"/>
            </a:endParaRPr>
          </a:p>
        </p:txBody>
      </p:sp>
      <p:pic>
        <p:nvPicPr>
          <p:cNvPr id="107" name="Google Shape;107;p4"/>
          <p:cNvPicPr preferRelativeResize="0"/>
          <p:nvPr/>
        </p:nvPicPr>
        <p:blipFill rotWithShape="1">
          <a:blip r:embed="rId3">
            <a:alphaModFix/>
          </a:blip>
          <a:srcRect b="0" l="0" r="0" t="0"/>
          <a:stretch/>
        </p:blipFill>
        <p:spPr>
          <a:xfrm>
            <a:off x="8706853" y="0"/>
            <a:ext cx="457200" cy="508470"/>
          </a:xfrm>
          <a:prstGeom prst="rect">
            <a:avLst/>
          </a:prstGeom>
          <a:noFill/>
          <a:ln>
            <a:noFill/>
          </a:ln>
        </p:spPr>
      </p:pic>
      <p:pic>
        <p:nvPicPr>
          <p:cNvPr descr="NEWSLETTER" id="108" name="Google Shape;108;p4"/>
          <p:cNvPicPr preferRelativeResize="0"/>
          <p:nvPr/>
        </p:nvPicPr>
        <p:blipFill rotWithShape="1">
          <a:blip r:embed="rId4">
            <a:alphaModFix/>
          </a:blip>
          <a:srcRect b="0" l="0" r="0" t="0"/>
          <a:stretch/>
        </p:blipFill>
        <p:spPr>
          <a:xfrm>
            <a:off x="-48" y="0"/>
            <a:ext cx="395139" cy="453614"/>
          </a:xfrm>
          <a:prstGeom prst="rect">
            <a:avLst/>
          </a:prstGeom>
          <a:noFill/>
          <a:ln>
            <a:noFill/>
          </a:ln>
        </p:spPr>
      </p:pic>
      <p:sp>
        <p:nvSpPr>
          <p:cNvPr id="109" name="Google Shape;109;p4"/>
          <p:cNvSpPr/>
          <p:nvPr/>
        </p:nvSpPr>
        <p:spPr>
          <a:xfrm>
            <a:off x="395091" y="508471"/>
            <a:ext cx="8540362" cy="5509200"/>
          </a:xfrm>
          <a:prstGeom prst="rect">
            <a:avLst/>
          </a:prstGeom>
          <a:noFill/>
          <a:ln>
            <a:noFill/>
          </a:ln>
        </p:spPr>
        <p:txBody>
          <a:bodyPr anchorCtr="0" anchor="t" bIns="45700" lIns="91425" spcFirstLastPara="1" rIns="91425" wrap="square" tIns="45700">
            <a:normAutofit/>
          </a:bodyPr>
          <a:lstStyle/>
          <a:p>
            <a:pPr indent="0" lvl="0" marL="0" marR="0" rtl="0" algn="ctr">
              <a:spcBef>
                <a:spcPts val="0"/>
              </a:spcBef>
              <a:spcAft>
                <a:spcPts val="0"/>
              </a:spcAft>
              <a:buNone/>
            </a:pPr>
            <a:r>
              <a:rPr b="1" lang="en-GB" sz="2800" u="sng">
                <a:solidFill>
                  <a:srgbClr val="FFFF00"/>
                </a:solidFill>
                <a:latin typeface="Times New Roman"/>
                <a:ea typeface="Times New Roman"/>
                <a:cs typeface="Times New Roman"/>
                <a:sym typeface="Times New Roman"/>
              </a:rPr>
              <a:t>PORTÉE DE LA PRÉSENTATION</a:t>
            </a:r>
            <a:endParaRPr/>
          </a:p>
          <a:p>
            <a:pPr indent="0" lvl="0" marL="0" marR="0" rtl="0" algn="ctr">
              <a:spcBef>
                <a:spcPts val="0"/>
              </a:spcBef>
              <a:spcAft>
                <a:spcPts val="0"/>
              </a:spcAft>
              <a:buNone/>
            </a:pPr>
            <a:r>
              <a:t/>
            </a:r>
            <a:endParaRPr b="1" sz="2800" u="sng">
              <a:solidFill>
                <a:srgbClr val="FFFF00"/>
              </a:solidFill>
              <a:latin typeface="Times New Roman"/>
              <a:ea typeface="Times New Roman"/>
              <a:cs typeface="Times New Roman"/>
              <a:sym typeface="Times New Roman"/>
            </a:endParaRPr>
          </a:p>
          <a:p>
            <a:pPr indent="0" lvl="0" marL="0" marR="0" rtl="0" algn="l">
              <a:spcBef>
                <a:spcPts val="0"/>
              </a:spcBef>
              <a:spcAft>
                <a:spcPts val="0"/>
              </a:spcAft>
              <a:buNone/>
            </a:pPr>
            <a:r>
              <a:rPr b="1" lang="en-GB" sz="2800">
                <a:solidFill>
                  <a:srgbClr val="FFFF00"/>
                </a:solidFill>
                <a:latin typeface="Times New Roman"/>
                <a:ea typeface="Times New Roman"/>
                <a:cs typeface="Times New Roman"/>
                <a:sym typeface="Times New Roman"/>
              </a:rPr>
              <a:t>1. RÔLES ET RESPONSABILITÉS DU VICE-PRÉSIDENT</a:t>
            </a:r>
            <a:endParaRPr/>
          </a:p>
          <a:p>
            <a:pPr indent="0" lvl="0" marL="0" marR="0" rtl="0" algn="l">
              <a:spcBef>
                <a:spcPts val="0"/>
              </a:spcBef>
              <a:spcAft>
                <a:spcPts val="0"/>
              </a:spcAft>
              <a:buNone/>
            </a:pPr>
            <a:r>
              <a:t/>
            </a:r>
            <a:endParaRPr b="1" sz="2800">
              <a:solidFill>
                <a:srgbClr val="FFFF00"/>
              </a:solidFill>
              <a:latin typeface="Times New Roman"/>
              <a:ea typeface="Times New Roman"/>
              <a:cs typeface="Times New Roman"/>
              <a:sym typeface="Times New Roman"/>
            </a:endParaRPr>
          </a:p>
          <a:p>
            <a:pPr indent="-457200" lvl="0" marL="457200" marR="0" rtl="0" algn="l">
              <a:spcBef>
                <a:spcPts val="0"/>
              </a:spcBef>
              <a:spcAft>
                <a:spcPts val="0"/>
              </a:spcAft>
              <a:buClr>
                <a:srgbClr val="FFFF00"/>
              </a:buClr>
              <a:buSzPts val="2800"/>
              <a:buFont typeface="Times New Roman"/>
              <a:buAutoNum type="arabicPeriod" startAt="2"/>
            </a:pPr>
            <a:r>
              <a:rPr b="1" lang="en-GB" sz="2800">
                <a:solidFill>
                  <a:srgbClr val="FFFF00"/>
                </a:solidFill>
                <a:latin typeface="Times New Roman"/>
                <a:ea typeface="Times New Roman"/>
                <a:cs typeface="Times New Roman"/>
                <a:sym typeface="Times New Roman"/>
              </a:rPr>
              <a:t>     STRUCTURES RÉGIONALES DU</a:t>
            </a:r>
            <a:endParaRPr/>
          </a:p>
          <a:p>
            <a:pPr indent="0" lvl="0" marL="0" marR="0" rtl="0" algn="l">
              <a:spcBef>
                <a:spcPts val="0"/>
              </a:spcBef>
              <a:spcAft>
                <a:spcPts val="0"/>
              </a:spcAft>
              <a:buNone/>
            </a:pPr>
            <a:r>
              <a:rPr b="1" lang="en-GB" sz="2800">
                <a:solidFill>
                  <a:srgbClr val="FFFF00"/>
                </a:solidFill>
                <a:latin typeface="Times New Roman"/>
                <a:ea typeface="Times New Roman"/>
                <a:cs typeface="Times New Roman"/>
                <a:sym typeface="Times New Roman"/>
              </a:rPr>
              <a:t>AFRIQUE DE L’OUEST ET CENTRALE</a:t>
            </a:r>
            <a:endParaRPr/>
          </a:p>
          <a:p>
            <a:pPr indent="-279400" lvl="0" marL="457200" marR="0" rtl="0" algn="l">
              <a:spcBef>
                <a:spcPts val="0"/>
              </a:spcBef>
              <a:spcAft>
                <a:spcPts val="0"/>
              </a:spcAft>
              <a:buClr>
                <a:schemeClr val="dk1"/>
              </a:buClr>
              <a:buSzPts val="2800"/>
              <a:buFont typeface="Calibri"/>
              <a:buNone/>
            </a:pPr>
            <a:r>
              <a:t/>
            </a:r>
            <a:endParaRPr b="1" sz="2800">
              <a:solidFill>
                <a:srgbClr val="FFFF00"/>
              </a:solidFill>
              <a:latin typeface="Times New Roman"/>
              <a:ea typeface="Times New Roman"/>
              <a:cs typeface="Times New Roman"/>
              <a:sym typeface="Times New Roman"/>
            </a:endParaRPr>
          </a:p>
          <a:p>
            <a:pPr indent="-457200" lvl="0" marL="457200" marR="0" rtl="0" algn="l">
              <a:spcBef>
                <a:spcPts val="0"/>
              </a:spcBef>
              <a:spcAft>
                <a:spcPts val="0"/>
              </a:spcAft>
              <a:buClr>
                <a:srgbClr val="FFFF00"/>
              </a:buClr>
              <a:buSzPts val="2800"/>
              <a:buFont typeface="Times New Roman"/>
              <a:buAutoNum type="arabicPeriod" startAt="3"/>
            </a:pPr>
            <a:r>
              <a:rPr b="1" lang="en-GB" sz="2800">
                <a:solidFill>
                  <a:srgbClr val="FFFF00"/>
                </a:solidFill>
                <a:latin typeface="Times New Roman"/>
                <a:ea typeface="Times New Roman"/>
                <a:cs typeface="Times New Roman"/>
                <a:sym typeface="Times New Roman"/>
              </a:rPr>
              <a:t>    APERÇU DES ACTIVITÉS DE</a:t>
            </a:r>
            <a:endParaRPr/>
          </a:p>
          <a:p>
            <a:pPr indent="0" lvl="0" marL="0" marR="0" rtl="0" algn="l">
              <a:spcBef>
                <a:spcPts val="0"/>
              </a:spcBef>
              <a:spcAft>
                <a:spcPts val="0"/>
              </a:spcAft>
              <a:buNone/>
            </a:pPr>
            <a:r>
              <a:rPr b="1" lang="en-GB" sz="2800">
                <a:solidFill>
                  <a:srgbClr val="FFFF00"/>
                </a:solidFill>
                <a:latin typeface="Times New Roman"/>
                <a:ea typeface="Times New Roman"/>
                <a:cs typeface="Times New Roman"/>
                <a:sym typeface="Times New Roman"/>
              </a:rPr>
              <a:t>LE BUREAU DU VICE-PRÉSIDENT AU COURS DE LA DERNIÈRE ANNÉE</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bg>
      <p:bgPr>
        <a:solidFill>
          <a:srgbClr val="002060"/>
        </a:solidFill>
      </p:bgPr>
    </p:bg>
    <p:spTree>
      <p:nvGrpSpPr>
        <p:cNvPr id="113" name="Shape 113"/>
        <p:cNvGrpSpPr/>
        <p:nvPr/>
      </p:nvGrpSpPr>
      <p:grpSpPr>
        <a:xfrm>
          <a:off x="0" y="0"/>
          <a:ext cx="0" cy="0"/>
          <a:chOff x="0" y="0"/>
          <a:chExt cx="0" cy="0"/>
        </a:xfrm>
      </p:grpSpPr>
      <p:sp>
        <p:nvSpPr>
          <p:cNvPr id="114" name="Google Shape;114;p5"/>
          <p:cNvSpPr/>
          <p:nvPr/>
        </p:nvSpPr>
        <p:spPr>
          <a:xfrm>
            <a:off x="0" y="0"/>
            <a:ext cx="9144000" cy="345948"/>
          </a:xfrm>
          <a:prstGeom prst="rect">
            <a:avLst/>
          </a:prstGeom>
          <a:solidFill>
            <a:srgbClr val="7F7F7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115" name="Google Shape;115;p5"/>
          <p:cNvSpPr/>
          <p:nvPr/>
        </p:nvSpPr>
        <p:spPr>
          <a:xfrm>
            <a:off x="0" y="0"/>
            <a:ext cx="9144000" cy="346075"/>
          </a:xfrm>
          <a:custGeom>
            <a:rect b="b" l="l" r="r" t="t"/>
            <a:pathLst>
              <a:path extrusionOk="0" h="346075" w="9144000">
                <a:moveTo>
                  <a:pt x="0" y="345948"/>
                </a:moveTo>
                <a:lnTo>
                  <a:pt x="9144000" y="345948"/>
                </a:lnTo>
                <a:lnTo>
                  <a:pt x="9144000" y="0"/>
                </a:lnTo>
                <a:lnTo>
                  <a:pt x="0" y="0"/>
                </a:lnTo>
                <a:lnTo>
                  <a:pt x="0" y="345948"/>
                </a:lnTo>
                <a:close/>
              </a:path>
            </a:pathLst>
          </a:custGeom>
          <a:noFill/>
          <a:ln cap="flat" cmpd="sng" w="9525">
            <a:solidFill>
              <a:srgbClr val="FFFFFF"/>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116" name="Google Shape;116;p5"/>
          <p:cNvSpPr/>
          <p:nvPr/>
        </p:nvSpPr>
        <p:spPr>
          <a:xfrm>
            <a:off x="0" y="6512052"/>
            <a:ext cx="9144000" cy="345948"/>
          </a:xfrm>
          <a:prstGeom prst="rect">
            <a:avLst/>
          </a:prstGeom>
          <a:solidFill>
            <a:srgbClr val="7F7F7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117" name="Google Shape;117;p5"/>
          <p:cNvSpPr/>
          <p:nvPr/>
        </p:nvSpPr>
        <p:spPr>
          <a:xfrm>
            <a:off x="0" y="6512051"/>
            <a:ext cx="9144000" cy="346075"/>
          </a:xfrm>
          <a:custGeom>
            <a:rect b="b" l="l" r="r" t="t"/>
            <a:pathLst>
              <a:path extrusionOk="0" h="346075" w="9144000">
                <a:moveTo>
                  <a:pt x="9144000" y="345946"/>
                </a:moveTo>
                <a:lnTo>
                  <a:pt x="9144000" y="0"/>
                </a:lnTo>
                <a:lnTo>
                  <a:pt x="0" y="0"/>
                </a:lnTo>
                <a:lnTo>
                  <a:pt x="0" y="345946"/>
                </a:lnTo>
              </a:path>
            </a:pathLst>
          </a:custGeom>
          <a:noFill/>
          <a:ln cap="flat" cmpd="sng" w="9525">
            <a:solidFill>
              <a:srgbClr val="FFFFFF"/>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118" name="Google Shape;118;p5"/>
          <p:cNvSpPr txBox="1"/>
          <p:nvPr>
            <p:ph idx="12" type="sldNum"/>
          </p:nvPr>
        </p:nvSpPr>
        <p:spPr>
          <a:xfrm>
            <a:off x="8290877" y="6511924"/>
            <a:ext cx="334645" cy="307777"/>
          </a:xfrm>
          <a:prstGeom prst="rect">
            <a:avLst/>
          </a:prstGeom>
          <a:noFill/>
          <a:ln>
            <a:noFill/>
          </a:ln>
        </p:spPr>
        <p:txBody>
          <a:bodyPr anchorCtr="0" anchor="t" bIns="0" lIns="0" spcFirstLastPara="1" rIns="0" wrap="square" tIns="0">
            <a:spAutoFit/>
          </a:bodyPr>
          <a:lstStyle/>
          <a:p>
            <a:pPr indent="0" lvl="0" marL="167005" rtl="0" algn="l">
              <a:lnSpc>
                <a:spcPct val="100000"/>
              </a:lnSpc>
              <a:spcBef>
                <a:spcPts val="0"/>
              </a:spcBef>
              <a:spcAft>
                <a:spcPts val="0"/>
              </a:spcAft>
              <a:buNone/>
            </a:pPr>
            <a:fld id="{00000000-1234-1234-1234-123412341234}" type="slidenum">
              <a:rPr b="1" lang="en-GB">
                <a:solidFill>
                  <a:srgbClr val="FFFF00"/>
                </a:solidFill>
                <a:latin typeface="Times New Roman"/>
                <a:ea typeface="Times New Roman"/>
                <a:cs typeface="Times New Roman"/>
                <a:sym typeface="Times New Roman"/>
              </a:rPr>
              <a:t>‹#›</a:t>
            </a:fld>
            <a:endParaRPr b="1">
              <a:solidFill>
                <a:srgbClr val="FFFF00"/>
              </a:solidFill>
              <a:latin typeface="Times New Roman"/>
              <a:ea typeface="Times New Roman"/>
              <a:cs typeface="Times New Roman"/>
              <a:sym typeface="Times New Roman"/>
            </a:endParaRPr>
          </a:p>
        </p:txBody>
      </p:sp>
      <p:pic>
        <p:nvPicPr>
          <p:cNvPr id="119" name="Google Shape;119;p5"/>
          <p:cNvPicPr preferRelativeResize="0"/>
          <p:nvPr/>
        </p:nvPicPr>
        <p:blipFill rotWithShape="1">
          <a:blip r:embed="rId3">
            <a:alphaModFix/>
          </a:blip>
          <a:srcRect b="0" l="0" r="0" t="0"/>
          <a:stretch/>
        </p:blipFill>
        <p:spPr>
          <a:xfrm>
            <a:off x="8706853" y="0"/>
            <a:ext cx="457200" cy="508470"/>
          </a:xfrm>
          <a:prstGeom prst="rect">
            <a:avLst/>
          </a:prstGeom>
          <a:noFill/>
          <a:ln>
            <a:noFill/>
          </a:ln>
        </p:spPr>
      </p:pic>
      <p:pic>
        <p:nvPicPr>
          <p:cNvPr descr="NEWSLETTER" id="120" name="Google Shape;120;p5"/>
          <p:cNvPicPr preferRelativeResize="0"/>
          <p:nvPr/>
        </p:nvPicPr>
        <p:blipFill rotWithShape="1">
          <a:blip r:embed="rId4">
            <a:alphaModFix/>
          </a:blip>
          <a:srcRect b="0" l="0" r="0" t="0"/>
          <a:stretch/>
        </p:blipFill>
        <p:spPr>
          <a:xfrm>
            <a:off x="-48" y="0"/>
            <a:ext cx="395139" cy="453614"/>
          </a:xfrm>
          <a:prstGeom prst="rect">
            <a:avLst/>
          </a:prstGeom>
          <a:noFill/>
          <a:ln>
            <a:noFill/>
          </a:ln>
        </p:spPr>
      </p:pic>
      <p:sp>
        <p:nvSpPr>
          <p:cNvPr id="121" name="Google Shape;121;p5"/>
          <p:cNvSpPr/>
          <p:nvPr/>
        </p:nvSpPr>
        <p:spPr>
          <a:xfrm>
            <a:off x="197521" y="-171986"/>
            <a:ext cx="8737932" cy="769441"/>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t/>
            </a:r>
            <a:endParaRPr b="1" sz="2200" u="sng">
              <a:solidFill>
                <a:srgbClr val="FFFF00"/>
              </a:solidFill>
              <a:latin typeface="Times New Roman"/>
              <a:ea typeface="Times New Roman"/>
              <a:cs typeface="Times New Roman"/>
              <a:sym typeface="Times New Roman"/>
            </a:endParaRPr>
          </a:p>
          <a:p>
            <a:pPr indent="0" lvl="0" marL="0" marR="0" rtl="0" algn="ctr">
              <a:spcBef>
                <a:spcPts val="0"/>
              </a:spcBef>
              <a:spcAft>
                <a:spcPts val="0"/>
              </a:spcAft>
              <a:buNone/>
            </a:pPr>
            <a:r>
              <a:t/>
            </a:r>
            <a:endParaRPr b="1" sz="2200" u="sng">
              <a:solidFill>
                <a:srgbClr val="FFFF00"/>
              </a:solidFill>
              <a:latin typeface="Times New Roman"/>
              <a:ea typeface="Times New Roman"/>
              <a:cs typeface="Times New Roman"/>
              <a:sym typeface="Times New Roman"/>
            </a:endParaRPr>
          </a:p>
        </p:txBody>
      </p:sp>
      <p:sp>
        <p:nvSpPr>
          <p:cNvPr id="122" name="Google Shape;122;p5"/>
          <p:cNvSpPr/>
          <p:nvPr/>
        </p:nvSpPr>
        <p:spPr>
          <a:xfrm>
            <a:off x="197521" y="-2708"/>
            <a:ext cx="8737932" cy="5478423"/>
          </a:xfrm>
          <a:prstGeom prst="rect">
            <a:avLst/>
          </a:prstGeom>
          <a:noFill/>
          <a:ln>
            <a:noFill/>
          </a:ln>
        </p:spPr>
        <p:txBody>
          <a:bodyPr anchorCtr="0" anchor="t" bIns="45700" lIns="91425" spcFirstLastPara="1" rIns="91425" wrap="square" tIns="45700">
            <a:normAutofit/>
          </a:bodyPr>
          <a:lstStyle/>
          <a:p>
            <a:pPr indent="0" lvl="0" marL="0" marR="0" rtl="0" algn="ctr">
              <a:lnSpc>
                <a:spcPct val="90000"/>
              </a:lnSpc>
              <a:spcBef>
                <a:spcPts val="0"/>
              </a:spcBef>
              <a:spcAft>
                <a:spcPts val="0"/>
              </a:spcAft>
              <a:buNone/>
            </a:pPr>
            <a:r>
              <a:t/>
            </a:r>
            <a:endParaRPr b="1" sz="1698" u="sng">
              <a:solidFill>
                <a:srgbClr val="FFFF00"/>
              </a:solidFill>
              <a:latin typeface="Times New Roman"/>
              <a:ea typeface="Times New Roman"/>
              <a:cs typeface="Times New Roman"/>
              <a:sym typeface="Times New Roman"/>
            </a:endParaRPr>
          </a:p>
          <a:p>
            <a:pPr indent="0" lvl="0" marL="0" marR="0" rtl="0" algn="ctr">
              <a:lnSpc>
                <a:spcPct val="90000"/>
              </a:lnSpc>
              <a:spcBef>
                <a:spcPts val="0"/>
              </a:spcBef>
              <a:spcAft>
                <a:spcPts val="0"/>
              </a:spcAft>
              <a:buNone/>
            </a:pPr>
            <a:r>
              <a:t/>
            </a:r>
            <a:endParaRPr b="1" sz="1698" u="sng">
              <a:solidFill>
                <a:srgbClr val="FFFF00"/>
              </a:solidFill>
              <a:latin typeface="Times New Roman"/>
              <a:ea typeface="Times New Roman"/>
              <a:cs typeface="Times New Roman"/>
              <a:sym typeface="Times New Roman"/>
            </a:endParaRPr>
          </a:p>
          <a:p>
            <a:pPr indent="0" lvl="0" marL="0" marR="0" rtl="0" algn="ctr">
              <a:lnSpc>
                <a:spcPct val="90000"/>
              </a:lnSpc>
              <a:spcBef>
                <a:spcPts val="0"/>
              </a:spcBef>
              <a:spcAft>
                <a:spcPts val="0"/>
              </a:spcAft>
              <a:buNone/>
            </a:pPr>
            <a:r>
              <a:rPr b="1" lang="en-GB" sz="2264" u="sng">
                <a:solidFill>
                  <a:srgbClr val="FFFF00"/>
                </a:solidFill>
                <a:latin typeface="Times New Roman"/>
                <a:ea typeface="Times New Roman"/>
                <a:cs typeface="Times New Roman"/>
                <a:sym typeface="Times New Roman"/>
              </a:rPr>
              <a:t>RÔLES ET RESPONSABILITÉS DU VICE-PRÉSIDENT </a:t>
            </a:r>
            <a:endParaRPr/>
          </a:p>
          <a:p>
            <a:pPr indent="0" lvl="0" marL="0" marR="0" rtl="0" algn="ctr">
              <a:lnSpc>
                <a:spcPct val="90000"/>
              </a:lnSpc>
              <a:spcBef>
                <a:spcPts val="0"/>
              </a:spcBef>
              <a:spcAft>
                <a:spcPts val="0"/>
              </a:spcAft>
              <a:buNone/>
            </a:pPr>
            <a:r>
              <a:t/>
            </a:r>
            <a:endParaRPr b="1" sz="943">
              <a:solidFill>
                <a:srgbClr val="FFFF00"/>
              </a:solidFill>
              <a:latin typeface="Times New Roman"/>
              <a:ea typeface="Times New Roman"/>
              <a:cs typeface="Times New Roman"/>
              <a:sym typeface="Times New Roman"/>
            </a:endParaRPr>
          </a:p>
          <a:p>
            <a:pPr indent="0" lvl="0" marL="0" marR="0" rtl="0" algn="ctr">
              <a:lnSpc>
                <a:spcPct val="90000"/>
              </a:lnSpc>
              <a:spcBef>
                <a:spcPts val="0"/>
              </a:spcBef>
              <a:spcAft>
                <a:spcPts val="0"/>
              </a:spcAft>
              <a:buNone/>
            </a:pPr>
            <a:r>
              <a:t/>
            </a:r>
            <a:endParaRPr b="1" sz="1509">
              <a:solidFill>
                <a:srgbClr val="FFFF00"/>
              </a:solidFill>
              <a:latin typeface="Times New Roman"/>
              <a:ea typeface="Times New Roman"/>
              <a:cs typeface="Times New Roman"/>
              <a:sym typeface="Times New Roman"/>
            </a:endParaRPr>
          </a:p>
          <a:p>
            <a:pPr indent="0" lvl="0" marL="0" marR="0" rtl="0" algn="just">
              <a:lnSpc>
                <a:spcPct val="90000"/>
              </a:lnSpc>
              <a:spcBef>
                <a:spcPts val="0"/>
              </a:spcBef>
              <a:spcAft>
                <a:spcPts val="0"/>
              </a:spcAft>
              <a:buNone/>
            </a:pPr>
            <a:r>
              <a:rPr b="1" lang="en-GB" sz="2264">
                <a:solidFill>
                  <a:srgbClr val="FFFF00"/>
                </a:solidFill>
                <a:latin typeface="Times New Roman"/>
                <a:ea typeface="Times New Roman"/>
                <a:cs typeface="Times New Roman"/>
                <a:sym typeface="Times New Roman"/>
              </a:rPr>
              <a:t>1. CONSEILLER LE SECRÉTAIRE GÉNÉRAL DE L’OMD SUR LA POSITION DE LA RÉGION OUEST ET CENTRE AFRICAIN SUR DES QUESTIONS D’IMPORTANCE MAJEURE </a:t>
            </a:r>
            <a:endParaRPr/>
          </a:p>
          <a:p>
            <a:pPr indent="-141986" lvl="0" marL="285750" marR="0" rtl="0" algn="just">
              <a:lnSpc>
                <a:spcPct val="90000"/>
              </a:lnSpc>
              <a:spcBef>
                <a:spcPts val="0"/>
              </a:spcBef>
              <a:spcAft>
                <a:spcPts val="0"/>
              </a:spcAft>
              <a:buClr>
                <a:schemeClr val="dk1"/>
              </a:buClr>
              <a:buSzPts val="2264"/>
              <a:buFont typeface="Noto Sans Symbols"/>
              <a:buNone/>
            </a:pPr>
            <a:r>
              <a:t/>
            </a:r>
            <a:endParaRPr b="1" sz="2264">
              <a:solidFill>
                <a:srgbClr val="FFFF00"/>
              </a:solidFill>
              <a:latin typeface="Times New Roman"/>
              <a:ea typeface="Times New Roman"/>
              <a:cs typeface="Times New Roman"/>
              <a:sym typeface="Times New Roman"/>
            </a:endParaRPr>
          </a:p>
          <a:p>
            <a:pPr indent="0" lvl="0" marL="0" marR="0" rtl="0" algn="just">
              <a:lnSpc>
                <a:spcPct val="90000"/>
              </a:lnSpc>
              <a:spcBef>
                <a:spcPts val="0"/>
              </a:spcBef>
              <a:spcAft>
                <a:spcPts val="0"/>
              </a:spcAft>
              <a:buNone/>
            </a:pPr>
            <a:r>
              <a:rPr b="1" lang="en-GB" sz="2264">
                <a:solidFill>
                  <a:srgbClr val="FFFF00"/>
                </a:solidFill>
                <a:latin typeface="Times New Roman"/>
                <a:ea typeface="Times New Roman"/>
                <a:cs typeface="Times New Roman"/>
                <a:sym typeface="Times New Roman"/>
              </a:rPr>
              <a:t>2. REPRÉSENTER AU BESOIN DE L’OMD À CERTAINES RÉUNIONS D’ORGANISMES INTERNATIONAUX DANS LA RÉGION</a:t>
            </a:r>
            <a:endParaRPr/>
          </a:p>
          <a:p>
            <a:pPr indent="0" lvl="0" marL="0" marR="0" rtl="0" algn="just">
              <a:lnSpc>
                <a:spcPct val="90000"/>
              </a:lnSpc>
              <a:spcBef>
                <a:spcPts val="0"/>
              </a:spcBef>
              <a:spcAft>
                <a:spcPts val="0"/>
              </a:spcAft>
              <a:buNone/>
            </a:pPr>
            <a:r>
              <a:t/>
            </a:r>
            <a:endParaRPr b="1" sz="2264">
              <a:solidFill>
                <a:srgbClr val="FFFF00"/>
              </a:solidFill>
              <a:latin typeface="Times New Roman"/>
              <a:ea typeface="Times New Roman"/>
              <a:cs typeface="Times New Roman"/>
              <a:sym typeface="Times New Roman"/>
            </a:endParaRPr>
          </a:p>
          <a:p>
            <a:pPr indent="-457200" lvl="0" marL="457200" marR="0" rtl="0" algn="just">
              <a:lnSpc>
                <a:spcPct val="90000"/>
              </a:lnSpc>
              <a:spcBef>
                <a:spcPts val="0"/>
              </a:spcBef>
              <a:spcAft>
                <a:spcPts val="0"/>
              </a:spcAft>
              <a:buClr>
                <a:srgbClr val="FFFF00"/>
              </a:buClr>
              <a:buSzPts val="2264"/>
              <a:buFont typeface="Times New Roman"/>
              <a:buAutoNum type="arabicPeriod" startAt="3"/>
            </a:pPr>
            <a:r>
              <a:rPr b="1" lang="en-GB" sz="2264">
                <a:solidFill>
                  <a:srgbClr val="FFFF00"/>
                </a:solidFill>
                <a:latin typeface="Times New Roman"/>
                <a:ea typeface="Times New Roman"/>
                <a:cs typeface="Times New Roman"/>
                <a:sym typeface="Times New Roman"/>
              </a:rPr>
              <a:t>      PARTICIPATION AUX SÉANCES DE LA COMMISSION DES POLITIQUES</a:t>
            </a:r>
            <a:endParaRPr/>
          </a:p>
          <a:p>
            <a:pPr indent="-313436" lvl="0" marL="457200" marR="0" rtl="0" algn="just">
              <a:lnSpc>
                <a:spcPct val="90000"/>
              </a:lnSpc>
              <a:spcBef>
                <a:spcPts val="0"/>
              </a:spcBef>
              <a:spcAft>
                <a:spcPts val="0"/>
              </a:spcAft>
              <a:buClr>
                <a:schemeClr val="dk1"/>
              </a:buClr>
              <a:buSzPts val="2264"/>
              <a:buFont typeface="Calibri"/>
              <a:buNone/>
            </a:pPr>
            <a:r>
              <a:t/>
            </a:r>
            <a:endParaRPr b="1" sz="2264">
              <a:solidFill>
                <a:srgbClr val="FFFF00"/>
              </a:solidFill>
              <a:latin typeface="Times New Roman"/>
              <a:ea typeface="Times New Roman"/>
              <a:cs typeface="Times New Roman"/>
              <a:sym typeface="Times New Roman"/>
            </a:endParaRPr>
          </a:p>
          <a:p>
            <a:pPr indent="-457200" lvl="0" marL="457200" marR="0" rtl="0" algn="just">
              <a:lnSpc>
                <a:spcPct val="90000"/>
              </a:lnSpc>
              <a:spcBef>
                <a:spcPts val="0"/>
              </a:spcBef>
              <a:spcAft>
                <a:spcPts val="0"/>
              </a:spcAft>
              <a:buClr>
                <a:srgbClr val="FFFF00"/>
              </a:buClr>
              <a:buSzPts val="2264"/>
              <a:buFont typeface="Times New Roman"/>
              <a:buAutoNum type="arabicPeriod" startAt="3"/>
            </a:pPr>
            <a:r>
              <a:rPr b="1" lang="en-GB" sz="2264">
                <a:solidFill>
                  <a:srgbClr val="FFFF00"/>
                </a:solidFill>
                <a:latin typeface="Times New Roman"/>
                <a:ea typeface="Times New Roman"/>
                <a:cs typeface="Times New Roman"/>
                <a:sym typeface="Times New Roman"/>
              </a:rPr>
              <a:t>	IDENTIFIER LES BESOINS RÉGIONAUX EN</a:t>
            </a:r>
            <a:endParaRPr/>
          </a:p>
          <a:p>
            <a:pPr indent="0" lvl="0" marL="0" marR="0" rtl="0" algn="just">
              <a:lnSpc>
                <a:spcPct val="90000"/>
              </a:lnSpc>
              <a:spcBef>
                <a:spcPts val="0"/>
              </a:spcBef>
              <a:spcAft>
                <a:spcPts val="0"/>
              </a:spcAft>
              <a:buNone/>
            </a:pPr>
            <a:r>
              <a:rPr b="1" lang="en-GB" sz="2264">
                <a:solidFill>
                  <a:srgbClr val="FFFF00"/>
                </a:solidFill>
                <a:latin typeface="Times New Roman"/>
                <a:ea typeface="Times New Roman"/>
                <a:cs typeface="Times New Roman"/>
                <a:sym typeface="Times New Roman"/>
              </a:rPr>
              <a:t>RESPECT DES ACTIVITÉS DE L’OMD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bg>
      <p:bgPr>
        <a:solidFill>
          <a:srgbClr val="002060"/>
        </a:solidFill>
      </p:bgPr>
    </p:bg>
    <p:spTree>
      <p:nvGrpSpPr>
        <p:cNvPr id="126" name="Shape 126"/>
        <p:cNvGrpSpPr/>
        <p:nvPr/>
      </p:nvGrpSpPr>
      <p:grpSpPr>
        <a:xfrm>
          <a:off x="0" y="0"/>
          <a:ext cx="0" cy="0"/>
          <a:chOff x="0" y="0"/>
          <a:chExt cx="0" cy="0"/>
        </a:xfrm>
      </p:grpSpPr>
      <p:sp>
        <p:nvSpPr>
          <p:cNvPr id="127" name="Google Shape;127;p6"/>
          <p:cNvSpPr/>
          <p:nvPr/>
        </p:nvSpPr>
        <p:spPr>
          <a:xfrm>
            <a:off x="0" y="0"/>
            <a:ext cx="8955118" cy="345948"/>
          </a:xfrm>
          <a:prstGeom prst="rect">
            <a:avLst/>
          </a:prstGeom>
          <a:solidFill>
            <a:srgbClr val="7F7F7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128" name="Google Shape;128;p6"/>
          <p:cNvSpPr/>
          <p:nvPr/>
        </p:nvSpPr>
        <p:spPr>
          <a:xfrm>
            <a:off x="0" y="0"/>
            <a:ext cx="9144000" cy="346075"/>
          </a:xfrm>
          <a:custGeom>
            <a:rect b="b" l="l" r="r" t="t"/>
            <a:pathLst>
              <a:path extrusionOk="0" h="346075" w="9144000">
                <a:moveTo>
                  <a:pt x="0" y="345948"/>
                </a:moveTo>
                <a:lnTo>
                  <a:pt x="9144000" y="345948"/>
                </a:lnTo>
                <a:lnTo>
                  <a:pt x="9144000" y="0"/>
                </a:lnTo>
                <a:lnTo>
                  <a:pt x="0" y="0"/>
                </a:lnTo>
                <a:lnTo>
                  <a:pt x="0" y="345948"/>
                </a:lnTo>
                <a:close/>
              </a:path>
            </a:pathLst>
          </a:custGeom>
          <a:noFill/>
          <a:ln cap="flat" cmpd="sng" w="9525">
            <a:solidFill>
              <a:srgbClr val="FFFFFF"/>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129" name="Google Shape;129;p6"/>
          <p:cNvSpPr/>
          <p:nvPr/>
        </p:nvSpPr>
        <p:spPr>
          <a:xfrm>
            <a:off x="0" y="6512052"/>
            <a:ext cx="9144000" cy="345948"/>
          </a:xfrm>
          <a:prstGeom prst="rect">
            <a:avLst/>
          </a:prstGeom>
          <a:solidFill>
            <a:srgbClr val="7F7F7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130" name="Google Shape;130;p6"/>
          <p:cNvSpPr/>
          <p:nvPr/>
        </p:nvSpPr>
        <p:spPr>
          <a:xfrm>
            <a:off x="0" y="6512051"/>
            <a:ext cx="9144000" cy="346075"/>
          </a:xfrm>
          <a:custGeom>
            <a:rect b="b" l="l" r="r" t="t"/>
            <a:pathLst>
              <a:path extrusionOk="0" h="346075" w="9144000">
                <a:moveTo>
                  <a:pt x="9144000" y="345946"/>
                </a:moveTo>
                <a:lnTo>
                  <a:pt x="9144000" y="0"/>
                </a:lnTo>
                <a:lnTo>
                  <a:pt x="0" y="0"/>
                </a:lnTo>
                <a:lnTo>
                  <a:pt x="0" y="345946"/>
                </a:lnTo>
              </a:path>
            </a:pathLst>
          </a:custGeom>
          <a:noFill/>
          <a:ln cap="flat" cmpd="sng" w="9525">
            <a:solidFill>
              <a:srgbClr val="FFFFFF"/>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131" name="Google Shape;131;p6"/>
          <p:cNvSpPr txBox="1"/>
          <p:nvPr>
            <p:ph idx="12" type="sldNum"/>
          </p:nvPr>
        </p:nvSpPr>
        <p:spPr>
          <a:xfrm>
            <a:off x="8290877" y="6511924"/>
            <a:ext cx="334645" cy="307777"/>
          </a:xfrm>
          <a:prstGeom prst="rect">
            <a:avLst/>
          </a:prstGeom>
          <a:noFill/>
          <a:ln>
            <a:noFill/>
          </a:ln>
        </p:spPr>
        <p:txBody>
          <a:bodyPr anchorCtr="0" anchor="t" bIns="0" lIns="0" spcFirstLastPara="1" rIns="0" wrap="square" tIns="0">
            <a:spAutoFit/>
          </a:bodyPr>
          <a:lstStyle/>
          <a:p>
            <a:pPr indent="0" lvl="0" marL="167005" rtl="0" algn="l">
              <a:lnSpc>
                <a:spcPct val="100000"/>
              </a:lnSpc>
              <a:spcBef>
                <a:spcPts val="0"/>
              </a:spcBef>
              <a:spcAft>
                <a:spcPts val="0"/>
              </a:spcAft>
              <a:buNone/>
            </a:pPr>
            <a:fld id="{00000000-1234-1234-1234-123412341234}" type="slidenum">
              <a:rPr b="1" lang="en-GB">
                <a:solidFill>
                  <a:srgbClr val="FFFF00"/>
                </a:solidFill>
                <a:latin typeface="Times New Roman"/>
                <a:ea typeface="Times New Roman"/>
                <a:cs typeface="Times New Roman"/>
                <a:sym typeface="Times New Roman"/>
              </a:rPr>
              <a:t>‹#›</a:t>
            </a:fld>
            <a:endParaRPr b="1">
              <a:solidFill>
                <a:srgbClr val="FFFF00"/>
              </a:solidFill>
              <a:latin typeface="Times New Roman"/>
              <a:ea typeface="Times New Roman"/>
              <a:cs typeface="Times New Roman"/>
              <a:sym typeface="Times New Roman"/>
            </a:endParaRPr>
          </a:p>
        </p:txBody>
      </p:sp>
      <p:pic>
        <p:nvPicPr>
          <p:cNvPr id="132" name="Google Shape;132;p6"/>
          <p:cNvPicPr preferRelativeResize="0"/>
          <p:nvPr/>
        </p:nvPicPr>
        <p:blipFill rotWithShape="1">
          <a:blip r:embed="rId3">
            <a:alphaModFix/>
          </a:blip>
          <a:srcRect b="0" l="0" r="0" t="0"/>
          <a:stretch/>
        </p:blipFill>
        <p:spPr>
          <a:xfrm>
            <a:off x="8706853" y="0"/>
            <a:ext cx="457200" cy="508470"/>
          </a:xfrm>
          <a:prstGeom prst="rect">
            <a:avLst/>
          </a:prstGeom>
          <a:noFill/>
          <a:ln>
            <a:noFill/>
          </a:ln>
        </p:spPr>
      </p:pic>
      <p:pic>
        <p:nvPicPr>
          <p:cNvPr descr="NEWSLETTER" id="133" name="Google Shape;133;p6"/>
          <p:cNvPicPr preferRelativeResize="0"/>
          <p:nvPr/>
        </p:nvPicPr>
        <p:blipFill rotWithShape="1">
          <a:blip r:embed="rId4">
            <a:alphaModFix/>
          </a:blip>
          <a:srcRect b="0" l="0" r="0" t="0"/>
          <a:stretch/>
        </p:blipFill>
        <p:spPr>
          <a:xfrm>
            <a:off x="-48" y="0"/>
            <a:ext cx="395139" cy="453614"/>
          </a:xfrm>
          <a:prstGeom prst="rect">
            <a:avLst/>
          </a:prstGeom>
          <a:noFill/>
          <a:ln>
            <a:noFill/>
          </a:ln>
        </p:spPr>
      </p:pic>
      <p:sp>
        <p:nvSpPr>
          <p:cNvPr id="134" name="Google Shape;134;p6"/>
          <p:cNvSpPr/>
          <p:nvPr/>
        </p:nvSpPr>
        <p:spPr>
          <a:xfrm>
            <a:off x="395091" y="-79653"/>
            <a:ext cx="8540362" cy="92333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t/>
            </a:r>
            <a:endParaRPr b="1" sz="1800" u="sng">
              <a:solidFill>
                <a:srgbClr val="FFFF00"/>
              </a:solidFill>
              <a:latin typeface="Arial Black"/>
              <a:ea typeface="Arial Black"/>
              <a:cs typeface="Arial Black"/>
              <a:sym typeface="Arial Black"/>
            </a:endParaRPr>
          </a:p>
          <a:p>
            <a:pPr indent="0" lvl="0" marL="0" marR="0" rtl="0" algn="ctr">
              <a:spcBef>
                <a:spcPts val="0"/>
              </a:spcBef>
              <a:spcAft>
                <a:spcPts val="0"/>
              </a:spcAft>
              <a:buNone/>
            </a:pPr>
            <a:r>
              <a:t/>
            </a:r>
            <a:endParaRPr b="1" sz="1800" u="sng">
              <a:solidFill>
                <a:srgbClr val="FFFF00"/>
              </a:solidFill>
              <a:latin typeface="Arial Black"/>
              <a:ea typeface="Arial Black"/>
              <a:cs typeface="Arial Black"/>
              <a:sym typeface="Arial Black"/>
            </a:endParaRPr>
          </a:p>
          <a:p>
            <a:pPr indent="0" lvl="0" marL="0" marR="0" rtl="0" algn="ctr">
              <a:spcBef>
                <a:spcPts val="0"/>
              </a:spcBef>
              <a:spcAft>
                <a:spcPts val="0"/>
              </a:spcAft>
              <a:buNone/>
            </a:pPr>
            <a:r>
              <a:t/>
            </a:r>
            <a:endParaRPr b="1" sz="1800" u="sng">
              <a:solidFill>
                <a:srgbClr val="FFFF00"/>
              </a:solidFill>
              <a:latin typeface="Times New Roman"/>
              <a:ea typeface="Times New Roman"/>
              <a:cs typeface="Times New Roman"/>
              <a:sym typeface="Times New Roman"/>
            </a:endParaRPr>
          </a:p>
        </p:txBody>
      </p:sp>
      <p:sp>
        <p:nvSpPr>
          <p:cNvPr id="135" name="Google Shape;135;p6"/>
          <p:cNvSpPr/>
          <p:nvPr/>
        </p:nvSpPr>
        <p:spPr>
          <a:xfrm>
            <a:off x="197521" y="382012"/>
            <a:ext cx="8737932" cy="3416320"/>
          </a:xfrm>
          <a:prstGeom prst="rect">
            <a:avLst/>
          </a:prstGeom>
          <a:noFill/>
          <a:ln>
            <a:noFill/>
          </a:ln>
        </p:spPr>
        <p:txBody>
          <a:bodyPr anchorCtr="0" anchor="t" bIns="45700" lIns="91425" spcFirstLastPara="1" rIns="91425" wrap="square" tIns="45700">
            <a:normAutofit/>
          </a:bodyPr>
          <a:lstStyle/>
          <a:p>
            <a:pPr indent="0" lvl="0" marL="0" marR="0" rtl="0" algn="ctr">
              <a:spcBef>
                <a:spcPts val="0"/>
              </a:spcBef>
              <a:spcAft>
                <a:spcPts val="0"/>
              </a:spcAft>
              <a:buNone/>
            </a:pPr>
            <a:r>
              <a:t/>
            </a:r>
            <a:endParaRPr b="1" sz="1963" u="sng">
              <a:solidFill>
                <a:srgbClr val="FFFF00"/>
              </a:solidFill>
              <a:latin typeface="Times New Roman"/>
              <a:ea typeface="Times New Roman"/>
              <a:cs typeface="Times New Roman"/>
              <a:sym typeface="Times New Roman"/>
            </a:endParaRPr>
          </a:p>
          <a:p>
            <a:pPr indent="0" lvl="0" marL="0" marR="0" rtl="0" algn="ctr">
              <a:spcBef>
                <a:spcPts val="0"/>
              </a:spcBef>
              <a:spcAft>
                <a:spcPts val="0"/>
              </a:spcAft>
              <a:buNone/>
            </a:pPr>
            <a:r>
              <a:rPr b="1" lang="en-GB" sz="1963" u="sng">
                <a:solidFill>
                  <a:srgbClr val="FFFF00"/>
                </a:solidFill>
                <a:latin typeface="Times New Roman"/>
                <a:ea typeface="Times New Roman"/>
                <a:cs typeface="Times New Roman"/>
                <a:sym typeface="Times New Roman"/>
              </a:rPr>
              <a:t>RÔLES ET RESPONSABILITÉS DU VICE-PRÉSIDENT (SUITE)</a:t>
            </a:r>
            <a:endParaRPr b="1" sz="1963">
              <a:solidFill>
                <a:srgbClr val="FFFF00"/>
              </a:solidFill>
              <a:latin typeface="Times New Roman"/>
              <a:ea typeface="Times New Roman"/>
              <a:cs typeface="Times New Roman"/>
              <a:sym typeface="Times New Roman"/>
            </a:endParaRPr>
          </a:p>
          <a:p>
            <a:pPr indent="0" lvl="0" marL="0" marR="0" rtl="0" algn="l">
              <a:spcBef>
                <a:spcPts val="0"/>
              </a:spcBef>
              <a:spcAft>
                <a:spcPts val="0"/>
              </a:spcAft>
              <a:buNone/>
            </a:pPr>
            <a:r>
              <a:t/>
            </a:r>
            <a:endParaRPr b="1" sz="1963">
              <a:solidFill>
                <a:srgbClr val="FFFF00"/>
              </a:solidFill>
              <a:latin typeface="Times New Roman"/>
              <a:ea typeface="Times New Roman"/>
              <a:cs typeface="Times New Roman"/>
              <a:sym typeface="Times New Roman"/>
            </a:endParaRPr>
          </a:p>
          <a:p>
            <a:pPr indent="0" lvl="0" marL="0" marR="0" rtl="0" algn="just">
              <a:spcBef>
                <a:spcPts val="0"/>
              </a:spcBef>
              <a:spcAft>
                <a:spcPts val="0"/>
              </a:spcAft>
              <a:buNone/>
            </a:pPr>
            <a:r>
              <a:rPr b="1" lang="en-GB" sz="1963">
                <a:solidFill>
                  <a:srgbClr val="FFFF00"/>
                </a:solidFill>
                <a:latin typeface="Times New Roman"/>
                <a:ea typeface="Times New Roman"/>
                <a:cs typeface="Times New Roman"/>
                <a:sym typeface="Times New Roman"/>
              </a:rPr>
              <a:t>5. CONTRIBUER À L’ÉLABORATION DU PLAN ANNUEL DES ENTITÉS RÉGIONALES</a:t>
            </a:r>
            <a:endParaRPr/>
          </a:p>
          <a:p>
            <a:pPr indent="0" lvl="0" marL="0" marR="0" rtl="0" algn="just">
              <a:spcBef>
                <a:spcPts val="0"/>
              </a:spcBef>
              <a:spcAft>
                <a:spcPts val="0"/>
              </a:spcAft>
              <a:buNone/>
            </a:pPr>
            <a:r>
              <a:t/>
            </a:r>
            <a:endParaRPr b="1" sz="1963">
              <a:solidFill>
                <a:srgbClr val="FFFF00"/>
              </a:solidFill>
              <a:latin typeface="Times New Roman"/>
              <a:ea typeface="Times New Roman"/>
              <a:cs typeface="Times New Roman"/>
              <a:sym typeface="Times New Roman"/>
            </a:endParaRPr>
          </a:p>
          <a:p>
            <a:pPr indent="-457200" lvl="0" marL="457200" marR="0" rtl="0" algn="just">
              <a:spcBef>
                <a:spcPts val="0"/>
              </a:spcBef>
              <a:spcAft>
                <a:spcPts val="0"/>
              </a:spcAft>
              <a:buClr>
                <a:srgbClr val="FFFF00"/>
              </a:buClr>
              <a:buSzPts val="1963"/>
              <a:buFont typeface="Times New Roman"/>
              <a:buAutoNum type="arabicPeriod" startAt="6"/>
            </a:pPr>
            <a:r>
              <a:rPr b="1" lang="en-GB" sz="1963">
                <a:solidFill>
                  <a:srgbClr val="FFFF00"/>
                </a:solidFill>
                <a:latin typeface="Times New Roman"/>
                <a:ea typeface="Times New Roman"/>
                <a:cs typeface="Times New Roman"/>
                <a:sym typeface="Times New Roman"/>
              </a:rPr>
              <a:t>     ORGANISER DES RÉUNIONS RÉGIONALES PÉRIODIQUES</a:t>
            </a:r>
            <a:endParaRPr/>
          </a:p>
          <a:p>
            <a:pPr indent="0" lvl="0" marL="0" marR="0" rtl="0" algn="just">
              <a:spcBef>
                <a:spcPts val="0"/>
              </a:spcBef>
              <a:spcAft>
                <a:spcPts val="0"/>
              </a:spcAft>
              <a:buNone/>
            </a:pPr>
            <a:r>
              <a:rPr b="1" lang="en-GB" sz="1963">
                <a:solidFill>
                  <a:srgbClr val="FFFF00"/>
                </a:solidFill>
                <a:latin typeface="Times New Roman"/>
                <a:ea typeface="Times New Roman"/>
                <a:cs typeface="Times New Roman"/>
                <a:sym typeface="Times New Roman"/>
              </a:rPr>
              <a:t>PROMOUVOIR LES ACTIVITÉS DE L’OMD DANS LA RÉGION</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bg>
      <p:bgPr>
        <a:solidFill>
          <a:srgbClr val="002060"/>
        </a:solidFill>
      </p:bgPr>
    </p:bg>
    <p:spTree>
      <p:nvGrpSpPr>
        <p:cNvPr id="139" name="Shape 139"/>
        <p:cNvGrpSpPr/>
        <p:nvPr/>
      </p:nvGrpSpPr>
      <p:grpSpPr>
        <a:xfrm>
          <a:off x="0" y="0"/>
          <a:ext cx="0" cy="0"/>
          <a:chOff x="0" y="0"/>
          <a:chExt cx="0" cy="0"/>
        </a:xfrm>
      </p:grpSpPr>
      <p:sp>
        <p:nvSpPr>
          <p:cNvPr id="140" name="Google Shape;140;p7"/>
          <p:cNvSpPr/>
          <p:nvPr/>
        </p:nvSpPr>
        <p:spPr>
          <a:xfrm>
            <a:off x="0" y="0"/>
            <a:ext cx="9144000" cy="345948"/>
          </a:xfrm>
          <a:prstGeom prst="rect">
            <a:avLst/>
          </a:prstGeom>
          <a:solidFill>
            <a:srgbClr val="7F7F7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141" name="Google Shape;141;p7"/>
          <p:cNvSpPr/>
          <p:nvPr/>
        </p:nvSpPr>
        <p:spPr>
          <a:xfrm>
            <a:off x="0" y="0"/>
            <a:ext cx="9144000" cy="346075"/>
          </a:xfrm>
          <a:custGeom>
            <a:rect b="b" l="l" r="r" t="t"/>
            <a:pathLst>
              <a:path extrusionOk="0" h="346075" w="9144000">
                <a:moveTo>
                  <a:pt x="0" y="345948"/>
                </a:moveTo>
                <a:lnTo>
                  <a:pt x="9144000" y="345948"/>
                </a:lnTo>
                <a:lnTo>
                  <a:pt x="9144000" y="0"/>
                </a:lnTo>
                <a:lnTo>
                  <a:pt x="0" y="0"/>
                </a:lnTo>
                <a:lnTo>
                  <a:pt x="0" y="345948"/>
                </a:lnTo>
                <a:close/>
              </a:path>
            </a:pathLst>
          </a:custGeom>
          <a:noFill/>
          <a:ln cap="flat" cmpd="sng" w="9525">
            <a:solidFill>
              <a:srgbClr val="FFFFFF"/>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142" name="Google Shape;142;p7"/>
          <p:cNvSpPr/>
          <p:nvPr/>
        </p:nvSpPr>
        <p:spPr>
          <a:xfrm>
            <a:off x="0" y="6512052"/>
            <a:ext cx="9144000" cy="345948"/>
          </a:xfrm>
          <a:prstGeom prst="rect">
            <a:avLst/>
          </a:prstGeom>
          <a:solidFill>
            <a:srgbClr val="7F7F7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143" name="Google Shape;143;p7"/>
          <p:cNvSpPr/>
          <p:nvPr/>
        </p:nvSpPr>
        <p:spPr>
          <a:xfrm>
            <a:off x="0" y="6512051"/>
            <a:ext cx="9144000" cy="346075"/>
          </a:xfrm>
          <a:custGeom>
            <a:rect b="b" l="l" r="r" t="t"/>
            <a:pathLst>
              <a:path extrusionOk="0" h="346075" w="9144000">
                <a:moveTo>
                  <a:pt x="9144000" y="345946"/>
                </a:moveTo>
                <a:lnTo>
                  <a:pt x="9144000" y="0"/>
                </a:lnTo>
                <a:lnTo>
                  <a:pt x="0" y="0"/>
                </a:lnTo>
                <a:lnTo>
                  <a:pt x="0" y="345946"/>
                </a:lnTo>
              </a:path>
            </a:pathLst>
          </a:custGeom>
          <a:noFill/>
          <a:ln cap="flat" cmpd="sng" w="9525">
            <a:solidFill>
              <a:srgbClr val="FFFFFF"/>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144" name="Google Shape;144;p7"/>
          <p:cNvSpPr txBox="1"/>
          <p:nvPr>
            <p:ph idx="12" type="sldNum"/>
          </p:nvPr>
        </p:nvSpPr>
        <p:spPr>
          <a:xfrm>
            <a:off x="8290877" y="6511924"/>
            <a:ext cx="334645" cy="307777"/>
          </a:xfrm>
          <a:prstGeom prst="rect">
            <a:avLst/>
          </a:prstGeom>
          <a:noFill/>
          <a:ln>
            <a:noFill/>
          </a:ln>
        </p:spPr>
        <p:txBody>
          <a:bodyPr anchorCtr="0" anchor="t" bIns="0" lIns="0" spcFirstLastPara="1" rIns="0" wrap="square" tIns="0">
            <a:spAutoFit/>
          </a:bodyPr>
          <a:lstStyle/>
          <a:p>
            <a:pPr indent="0" lvl="0" marL="167005" rtl="0" algn="l">
              <a:lnSpc>
                <a:spcPct val="100000"/>
              </a:lnSpc>
              <a:spcBef>
                <a:spcPts val="0"/>
              </a:spcBef>
              <a:spcAft>
                <a:spcPts val="0"/>
              </a:spcAft>
              <a:buNone/>
            </a:pPr>
            <a:fld id="{00000000-1234-1234-1234-123412341234}" type="slidenum">
              <a:rPr b="1" lang="en-GB">
                <a:solidFill>
                  <a:srgbClr val="FFFF00"/>
                </a:solidFill>
                <a:latin typeface="Times New Roman"/>
                <a:ea typeface="Times New Roman"/>
                <a:cs typeface="Times New Roman"/>
                <a:sym typeface="Times New Roman"/>
              </a:rPr>
              <a:t>‹#›</a:t>
            </a:fld>
            <a:endParaRPr b="1">
              <a:solidFill>
                <a:srgbClr val="FFFF00"/>
              </a:solidFill>
              <a:latin typeface="Times New Roman"/>
              <a:ea typeface="Times New Roman"/>
              <a:cs typeface="Times New Roman"/>
              <a:sym typeface="Times New Roman"/>
            </a:endParaRPr>
          </a:p>
        </p:txBody>
      </p:sp>
      <p:pic>
        <p:nvPicPr>
          <p:cNvPr id="145" name="Google Shape;145;p7"/>
          <p:cNvPicPr preferRelativeResize="0"/>
          <p:nvPr/>
        </p:nvPicPr>
        <p:blipFill rotWithShape="1">
          <a:blip r:embed="rId3">
            <a:alphaModFix/>
          </a:blip>
          <a:srcRect b="0" l="0" r="0" t="0"/>
          <a:stretch/>
        </p:blipFill>
        <p:spPr>
          <a:xfrm>
            <a:off x="8706853" y="0"/>
            <a:ext cx="457200" cy="508470"/>
          </a:xfrm>
          <a:prstGeom prst="rect">
            <a:avLst/>
          </a:prstGeom>
          <a:noFill/>
          <a:ln>
            <a:noFill/>
          </a:ln>
        </p:spPr>
      </p:pic>
      <p:pic>
        <p:nvPicPr>
          <p:cNvPr descr="NEWSLETTER" id="146" name="Google Shape;146;p7"/>
          <p:cNvPicPr preferRelativeResize="0"/>
          <p:nvPr/>
        </p:nvPicPr>
        <p:blipFill rotWithShape="1">
          <a:blip r:embed="rId4">
            <a:alphaModFix/>
          </a:blip>
          <a:srcRect b="0" l="0" r="0" t="0"/>
          <a:stretch/>
        </p:blipFill>
        <p:spPr>
          <a:xfrm>
            <a:off x="-48" y="0"/>
            <a:ext cx="395139" cy="453614"/>
          </a:xfrm>
          <a:prstGeom prst="rect">
            <a:avLst/>
          </a:prstGeom>
          <a:noFill/>
          <a:ln>
            <a:noFill/>
          </a:ln>
        </p:spPr>
      </p:pic>
      <p:sp>
        <p:nvSpPr>
          <p:cNvPr id="147" name="Google Shape;147;p7"/>
          <p:cNvSpPr/>
          <p:nvPr/>
        </p:nvSpPr>
        <p:spPr>
          <a:xfrm>
            <a:off x="197521" y="274290"/>
            <a:ext cx="8737932" cy="5463034"/>
          </a:xfrm>
          <a:prstGeom prst="rect">
            <a:avLst/>
          </a:prstGeom>
          <a:noFill/>
          <a:ln>
            <a:noFill/>
          </a:ln>
        </p:spPr>
        <p:txBody>
          <a:bodyPr anchorCtr="0" anchor="t" bIns="45700" lIns="91425" spcFirstLastPara="1" rIns="91425" wrap="square" tIns="45700">
            <a:normAutofit/>
          </a:bodyPr>
          <a:lstStyle/>
          <a:p>
            <a:pPr indent="0" lvl="0" marL="0" marR="0" rtl="0" algn="ctr">
              <a:lnSpc>
                <a:spcPct val="90000"/>
              </a:lnSpc>
              <a:spcBef>
                <a:spcPts val="0"/>
              </a:spcBef>
              <a:spcAft>
                <a:spcPts val="0"/>
              </a:spcAft>
              <a:buNone/>
            </a:pPr>
            <a:r>
              <a:t/>
            </a:r>
            <a:endParaRPr b="1" sz="1962" u="sng">
              <a:solidFill>
                <a:srgbClr val="FFFF00"/>
              </a:solidFill>
              <a:latin typeface="Times New Roman"/>
              <a:ea typeface="Times New Roman"/>
              <a:cs typeface="Times New Roman"/>
              <a:sym typeface="Times New Roman"/>
            </a:endParaRPr>
          </a:p>
          <a:p>
            <a:pPr indent="0" lvl="0" marL="0" marR="0" rtl="0" algn="ctr">
              <a:lnSpc>
                <a:spcPct val="90000"/>
              </a:lnSpc>
              <a:spcBef>
                <a:spcPts val="0"/>
              </a:spcBef>
              <a:spcAft>
                <a:spcPts val="0"/>
              </a:spcAft>
              <a:buNone/>
            </a:pPr>
            <a:r>
              <a:rPr b="1" lang="en-GB" sz="1962" u="sng">
                <a:solidFill>
                  <a:srgbClr val="FFFF00"/>
                </a:solidFill>
                <a:latin typeface="Times New Roman"/>
                <a:ea typeface="Times New Roman"/>
                <a:cs typeface="Times New Roman"/>
                <a:sym typeface="Times New Roman"/>
              </a:rPr>
              <a:t>STRUCTURES RÉGIONALES DE LA RÉGION OUEST ET CENTRE AFRICAIN</a:t>
            </a:r>
            <a:endParaRPr b="1" sz="1962">
              <a:solidFill>
                <a:srgbClr val="FFFF00"/>
              </a:solidFill>
              <a:latin typeface="Times New Roman"/>
              <a:ea typeface="Times New Roman"/>
              <a:cs typeface="Times New Roman"/>
              <a:sym typeface="Times New Roman"/>
            </a:endParaRPr>
          </a:p>
          <a:p>
            <a:pPr indent="-218312" lvl="0" marL="342900" marR="0" rtl="0" algn="just">
              <a:lnSpc>
                <a:spcPct val="90000"/>
              </a:lnSpc>
              <a:spcBef>
                <a:spcPts val="0"/>
              </a:spcBef>
              <a:spcAft>
                <a:spcPts val="0"/>
              </a:spcAft>
              <a:buClr>
                <a:schemeClr val="dk1"/>
              </a:buClr>
              <a:buSzPts val="1962"/>
              <a:buFont typeface="Calibri"/>
              <a:buNone/>
            </a:pPr>
            <a:r>
              <a:t/>
            </a:r>
            <a:endParaRPr b="1" sz="1962">
              <a:solidFill>
                <a:srgbClr val="FFFF00"/>
              </a:solidFill>
              <a:latin typeface="Times New Roman"/>
              <a:ea typeface="Times New Roman"/>
              <a:cs typeface="Times New Roman"/>
              <a:sym typeface="Times New Roman"/>
            </a:endParaRPr>
          </a:p>
          <a:p>
            <a:pPr indent="-342900" lvl="0" marL="342900" marR="0" rtl="0" algn="just">
              <a:lnSpc>
                <a:spcPct val="90000"/>
              </a:lnSpc>
              <a:spcBef>
                <a:spcPts val="0"/>
              </a:spcBef>
              <a:spcAft>
                <a:spcPts val="0"/>
              </a:spcAft>
              <a:buClr>
                <a:srgbClr val="FFFF00"/>
              </a:buClr>
              <a:buSzPts val="1962"/>
              <a:buFont typeface="Times New Roman"/>
              <a:buAutoNum type="arabicPeriod"/>
            </a:pPr>
            <a:r>
              <a:rPr b="1" lang="en-GB" sz="1962">
                <a:solidFill>
                  <a:srgbClr val="FFFF00"/>
                </a:solidFill>
                <a:latin typeface="Times New Roman"/>
                <a:ea typeface="Times New Roman"/>
                <a:cs typeface="Times New Roman"/>
                <a:sym typeface="Times New Roman"/>
              </a:rPr>
              <a:t>     BUREAU RÉGIONAL DE RENFORCEMENT DES CAPACITÉS (BRRC) AFRIQUE OCCIDENTALE ET CENTRALE</a:t>
            </a:r>
            <a:endParaRPr/>
          </a:p>
          <a:p>
            <a:pPr indent="0" lvl="0" marL="0" marR="0" rtl="0" algn="just">
              <a:lnSpc>
                <a:spcPct val="90000"/>
              </a:lnSpc>
              <a:spcBef>
                <a:spcPts val="0"/>
              </a:spcBef>
              <a:spcAft>
                <a:spcPts val="0"/>
              </a:spcAft>
              <a:buNone/>
            </a:pPr>
            <a:r>
              <a:t/>
            </a:r>
            <a:endParaRPr b="1" sz="1962">
              <a:solidFill>
                <a:srgbClr val="FFFF00"/>
              </a:solidFill>
              <a:latin typeface="Times New Roman"/>
              <a:ea typeface="Times New Roman"/>
              <a:cs typeface="Times New Roman"/>
              <a:sym typeface="Times New Roman"/>
            </a:endParaRPr>
          </a:p>
          <a:p>
            <a:pPr indent="0" lvl="0" marL="0" marR="0" rtl="0" algn="just">
              <a:lnSpc>
                <a:spcPct val="90000"/>
              </a:lnSpc>
              <a:spcBef>
                <a:spcPts val="0"/>
              </a:spcBef>
              <a:spcAft>
                <a:spcPts val="0"/>
              </a:spcAft>
              <a:buNone/>
            </a:pPr>
            <a:r>
              <a:rPr b="1" lang="en-GB" sz="1962">
                <a:solidFill>
                  <a:srgbClr val="FFFF00"/>
                </a:solidFill>
                <a:latin typeface="Times New Roman"/>
                <a:ea typeface="Times New Roman"/>
                <a:cs typeface="Times New Roman"/>
                <a:sym typeface="Times New Roman"/>
              </a:rPr>
              <a:t>2.   BUREAU RÉGIONAL DE LIAISON DU RENSEIGNEMENT (BRLR) AFRIQUE DE L’OUEST</a:t>
            </a:r>
            <a:endParaRPr/>
          </a:p>
          <a:p>
            <a:pPr indent="0" lvl="0" marL="0" marR="0" rtl="0" algn="just">
              <a:lnSpc>
                <a:spcPct val="90000"/>
              </a:lnSpc>
              <a:spcBef>
                <a:spcPts val="0"/>
              </a:spcBef>
              <a:spcAft>
                <a:spcPts val="0"/>
              </a:spcAft>
              <a:buNone/>
            </a:pPr>
            <a:r>
              <a:t/>
            </a:r>
            <a:endParaRPr b="1" sz="1962">
              <a:solidFill>
                <a:srgbClr val="FFFF00"/>
              </a:solidFill>
              <a:latin typeface="Times New Roman"/>
              <a:ea typeface="Times New Roman"/>
              <a:cs typeface="Times New Roman"/>
              <a:sym typeface="Times New Roman"/>
            </a:endParaRPr>
          </a:p>
          <a:p>
            <a:pPr indent="0" lvl="0" marL="0" marR="0" rtl="0" algn="just">
              <a:lnSpc>
                <a:spcPct val="90000"/>
              </a:lnSpc>
              <a:spcBef>
                <a:spcPts val="0"/>
              </a:spcBef>
              <a:spcAft>
                <a:spcPts val="0"/>
              </a:spcAft>
              <a:buNone/>
            </a:pPr>
            <a:r>
              <a:rPr b="1" lang="en-GB" sz="1962">
                <a:solidFill>
                  <a:srgbClr val="FFFF00"/>
                </a:solidFill>
                <a:latin typeface="Times New Roman"/>
                <a:ea typeface="Times New Roman"/>
                <a:cs typeface="Times New Roman"/>
                <a:sym typeface="Times New Roman"/>
              </a:rPr>
              <a:t>3.   BUREAU RÉGIONAL DE LIAISON DU RENSEIGNEMENT (BRLR) AFRIQUE CENTRALE</a:t>
            </a:r>
            <a:endParaRPr/>
          </a:p>
          <a:p>
            <a:pPr indent="0" lvl="0" marL="0" marR="0" rtl="0" algn="just">
              <a:lnSpc>
                <a:spcPct val="90000"/>
              </a:lnSpc>
              <a:spcBef>
                <a:spcPts val="0"/>
              </a:spcBef>
              <a:spcAft>
                <a:spcPts val="0"/>
              </a:spcAft>
              <a:buNone/>
            </a:pPr>
            <a:r>
              <a:rPr b="1" lang="en-GB" sz="1962">
                <a:solidFill>
                  <a:srgbClr val="FFFF00"/>
                </a:solidFill>
                <a:latin typeface="Times New Roman"/>
                <a:ea typeface="Times New Roman"/>
                <a:cs typeface="Times New Roman"/>
                <a:sym typeface="Times New Roman"/>
              </a:rPr>
              <a:t> </a:t>
            </a:r>
            <a:endParaRPr/>
          </a:p>
          <a:p>
            <a:pPr indent="0" lvl="0" marL="0" marR="0" rtl="0" algn="just">
              <a:lnSpc>
                <a:spcPct val="90000"/>
              </a:lnSpc>
              <a:spcBef>
                <a:spcPts val="0"/>
              </a:spcBef>
              <a:spcAft>
                <a:spcPts val="0"/>
              </a:spcAft>
              <a:buNone/>
            </a:pPr>
            <a:r>
              <a:rPr b="1" lang="en-GB" sz="1962">
                <a:solidFill>
                  <a:srgbClr val="FFFF00"/>
                </a:solidFill>
                <a:latin typeface="Times New Roman"/>
                <a:ea typeface="Times New Roman"/>
                <a:cs typeface="Times New Roman"/>
                <a:sym typeface="Times New Roman"/>
              </a:rPr>
              <a:t>4.   CENTRE DE FORMATION RÉGIONAL (CFR) OUAGADOUGOU</a:t>
            </a:r>
            <a:endParaRPr/>
          </a:p>
          <a:p>
            <a:pPr indent="-218312" lvl="0" marL="342900" marR="0" rtl="0" algn="just">
              <a:lnSpc>
                <a:spcPct val="90000"/>
              </a:lnSpc>
              <a:spcBef>
                <a:spcPts val="0"/>
              </a:spcBef>
              <a:spcAft>
                <a:spcPts val="0"/>
              </a:spcAft>
              <a:buClr>
                <a:schemeClr val="dk1"/>
              </a:buClr>
              <a:buSzPts val="1962"/>
              <a:buFont typeface="Calibri"/>
              <a:buNone/>
            </a:pPr>
            <a:r>
              <a:t/>
            </a:r>
            <a:endParaRPr b="1" sz="1962">
              <a:solidFill>
                <a:srgbClr val="FFFF00"/>
              </a:solidFill>
              <a:latin typeface="Times New Roman"/>
              <a:ea typeface="Times New Roman"/>
              <a:cs typeface="Times New Roman"/>
              <a:sym typeface="Times New Roman"/>
            </a:endParaRPr>
          </a:p>
          <a:p>
            <a:pPr indent="-342900" lvl="0" marL="342900" marR="0" rtl="0" algn="just">
              <a:lnSpc>
                <a:spcPct val="90000"/>
              </a:lnSpc>
              <a:spcBef>
                <a:spcPts val="0"/>
              </a:spcBef>
              <a:spcAft>
                <a:spcPts val="0"/>
              </a:spcAft>
              <a:buClr>
                <a:srgbClr val="FFFF00"/>
              </a:buClr>
              <a:buSzPts val="1962"/>
              <a:buFont typeface="Times New Roman"/>
              <a:buAutoNum type="arabicPeriod" startAt="5"/>
            </a:pPr>
            <a:r>
              <a:rPr b="1" lang="en-GB" sz="1962">
                <a:solidFill>
                  <a:srgbClr val="FFFF00"/>
                </a:solidFill>
                <a:latin typeface="Times New Roman"/>
                <a:ea typeface="Times New Roman"/>
                <a:cs typeface="Times New Roman"/>
                <a:sym typeface="Times New Roman"/>
              </a:rPr>
              <a:t> CENTRE DE FORMATION RÉGIONAL (CFR) BRAZZAVILLE</a:t>
            </a:r>
            <a:endParaRPr/>
          </a:p>
          <a:p>
            <a:pPr indent="-218312" lvl="0" marL="342900" marR="0" rtl="0" algn="just">
              <a:lnSpc>
                <a:spcPct val="90000"/>
              </a:lnSpc>
              <a:spcBef>
                <a:spcPts val="0"/>
              </a:spcBef>
              <a:spcAft>
                <a:spcPts val="0"/>
              </a:spcAft>
              <a:buClr>
                <a:schemeClr val="dk1"/>
              </a:buClr>
              <a:buSzPts val="1962"/>
              <a:buFont typeface="Calibri"/>
              <a:buNone/>
            </a:pPr>
            <a:r>
              <a:t/>
            </a:r>
            <a:endParaRPr b="1" sz="1962">
              <a:solidFill>
                <a:srgbClr val="FFFF00"/>
              </a:solidFill>
              <a:latin typeface="Times New Roman"/>
              <a:ea typeface="Times New Roman"/>
              <a:cs typeface="Times New Roman"/>
              <a:sym typeface="Times New Roman"/>
            </a:endParaRPr>
          </a:p>
          <a:p>
            <a:pPr indent="0" lvl="0" marL="0" marR="0" rtl="0" algn="just">
              <a:lnSpc>
                <a:spcPct val="90000"/>
              </a:lnSpc>
              <a:spcBef>
                <a:spcPts val="0"/>
              </a:spcBef>
              <a:spcAft>
                <a:spcPts val="0"/>
              </a:spcAft>
              <a:buNone/>
            </a:pPr>
            <a:r>
              <a:t/>
            </a:r>
            <a:endParaRPr b="1" sz="883">
              <a:solidFill>
                <a:srgbClr val="FFFF00"/>
              </a:solidFill>
              <a:latin typeface="Times New Roman"/>
              <a:ea typeface="Times New Roman"/>
              <a:cs typeface="Times New Roman"/>
              <a:sym typeface="Times New Roman"/>
            </a:endParaRPr>
          </a:p>
          <a:p>
            <a:pPr indent="0" lvl="0" marL="0" marR="0" rtl="0" algn="just">
              <a:lnSpc>
                <a:spcPct val="90000"/>
              </a:lnSpc>
              <a:spcBef>
                <a:spcPts val="0"/>
              </a:spcBef>
              <a:spcAft>
                <a:spcPts val="0"/>
              </a:spcAft>
              <a:buNone/>
            </a:pPr>
            <a:r>
              <a:rPr b="1" lang="en-GB" sz="1962">
                <a:solidFill>
                  <a:srgbClr val="FFFF00"/>
                </a:solidFill>
                <a:latin typeface="Times New Roman"/>
                <a:ea typeface="Times New Roman"/>
                <a:cs typeface="Times New Roman"/>
                <a:sym typeface="Times New Roman"/>
              </a:rPr>
              <a:t>6. CENTRE DE FORMATION RÉGIONAL (CFR) ABUJA</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bg>
      <p:bgPr>
        <a:solidFill>
          <a:srgbClr val="002060"/>
        </a:solidFill>
      </p:bgPr>
    </p:bg>
    <p:spTree>
      <p:nvGrpSpPr>
        <p:cNvPr id="152" name="Shape 152"/>
        <p:cNvGrpSpPr/>
        <p:nvPr/>
      </p:nvGrpSpPr>
      <p:grpSpPr>
        <a:xfrm>
          <a:off x="0" y="0"/>
          <a:ext cx="0" cy="0"/>
          <a:chOff x="0" y="0"/>
          <a:chExt cx="0" cy="0"/>
        </a:xfrm>
      </p:grpSpPr>
      <p:sp>
        <p:nvSpPr>
          <p:cNvPr id="153" name="Google Shape;153;p8"/>
          <p:cNvSpPr/>
          <p:nvPr/>
        </p:nvSpPr>
        <p:spPr>
          <a:xfrm>
            <a:off x="0" y="0"/>
            <a:ext cx="9144000" cy="345948"/>
          </a:xfrm>
          <a:prstGeom prst="rect">
            <a:avLst/>
          </a:prstGeom>
          <a:solidFill>
            <a:srgbClr val="7F7F7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154" name="Google Shape;154;p8"/>
          <p:cNvSpPr/>
          <p:nvPr/>
        </p:nvSpPr>
        <p:spPr>
          <a:xfrm>
            <a:off x="0" y="0"/>
            <a:ext cx="9144000" cy="346075"/>
          </a:xfrm>
          <a:custGeom>
            <a:rect b="b" l="l" r="r" t="t"/>
            <a:pathLst>
              <a:path extrusionOk="0" h="346075" w="9144000">
                <a:moveTo>
                  <a:pt x="0" y="345948"/>
                </a:moveTo>
                <a:lnTo>
                  <a:pt x="9144000" y="345948"/>
                </a:lnTo>
                <a:lnTo>
                  <a:pt x="9144000" y="0"/>
                </a:lnTo>
                <a:lnTo>
                  <a:pt x="0" y="0"/>
                </a:lnTo>
                <a:lnTo>
                  <a:pt x="0" y="345948"/>
                </a:lnTo>
                <a:close/>
              </a:path>
            </a:pathLst>
          </a:custGeom>
          <a:noFill/>
          <a:ln cap="flat" cmpd="sng" w="9525">
            <a:solidFill>
              <a:srgbClr val="FFFFFF"/>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155" name="Google Shape;155;p8"/>
          <p:cNvSpPr/>
          <p:nvPr/>
        </p:nvSpPr>
        <p:spPr>
          <a:xfrm>
            <a:off x="0" y="6512052"/>
            <a:ext cx="9144000" cy="345948"/>
          </a:xfrm>
          <a:prstGeom prst="rect">
            <a:avLst/>
          </a:prstGeom>
          <a:solidFill>
            <a:srgbClr val="7F7F7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156" name="Google Shape;156;p8"/>
          <p:cNvSpPr/>
          <p:nvPr/>
        </p:nvSpPr>
        <p:spPr>
          <a:xfrm>
            <a:off x="0" y="6512051"/>
            <a:ext cx="9144000" cy="346075"/>
          </a:xfrm>
          <a:custGeom>
            <a:rect b="b" l="l" r="r" t="t"/>
            <a:pathLst>
              <a:path extrusionOk="0" h="346075" w="9144000">
                <a:moveTo>
                  <a:pt x="9144000" y="345946"/>
                </a:moveTo>
                <a:lnTo>
                  <a:pt x="9144000" y="0"/>
                </a:lnTo>
                <a:lnTo>
                  <a:pt x="0" y="0"/>
                </a:lnTo>
                <a:lnTo>
                  <a:pt x="0" y="345946"/>
                </a:lnTo>
              </a:path>
            </a:pathLst>
          </a:custGeom>
          <a:noFill/>
          <a:ln cap="flat" cmpd="sng" w="9525">
            <a:solidFill>
              <a:srgbClr val="FFFFFF"/>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157" name="Google Shape;157;p8"/>
          <p:cNvSpPr txBox="1"/>
          <p:nvPr>
            <p:ph idx="12" type="sldNum"/>
          </p:nvPr>
        </p:nvSpPr>
        <p:spPr>
          <a:xfrm>
            <a:off x="8290877" y="6511924"/>
            <a:ext cx="334645" cy="307777"/>
          </a:xfrm>
          <a:prstGeom prst="rect">
            <a:avLst/>
          </a:prstGeom>
          <a:noFill/>
          <a:ln>
            <a:noFill/>
          </a:ln>
        </p:spPr>
        <p:txBody>
          <a:bodyPr anchorCtr="0" anchor="t" bIns="0" lIns="0" spcFirstLastPara="1" rIns="0" wrap="square" tIns="0">
            <a:spAutoFit/>
          </a:bodyPr>
          <a:lstStyle/>
          <a:p>
            <a:pPr indent="0" lvl="0" marL="167005" rtl="0" algn="l">
              <a:lnSpc>
                <a:spcPct val="100000"/>
              </a:lnSpc>
              <a:spcBef>
                <a:spcPts val="0"/>
              </a:spcBef>
              <a:spcAft>
                <a:spcPts val="0"/>
              </a:spcAft>
              <a:buNone/>
            </a:pPr>
            <a:fld id="{00000000-1234-1234-1234-123412341234}" type="slidenum">
              <a:rPr b="1" lang="en-GB">
                <a:solidFill>
                  <a:srgbClr val="FFFF00"/>
                </a:solidFill>
                <a:latin typeface="Times New Roman"/>
                <a:ea typeface="Times New Roman"/>
                <a:cs typeface="Times New Roman"/>
                <a:sym typeface="Times New Roman"/>
              </a:rPr>
              <a:t>‹#›</a:t>
            </a:fld>
            <a:endParaRPr b="1">
              <a:solidFill>
                <a:srgbClr val="FFFF00"/>
              </a:solidFill>
              <a:latin typeface="Times New Roman"/>
              <a:ea typeface="Times New Roman"/>
              <a:cs typeface="Times New Roman"/>
              <a:sym typeface="Times New Roman"/>
            </a:endParaRPr>
          </a:p>
        </p:txBody>
      </p:sp>
      <p:pic>
        <p:nvPicPr>
          <p:cNvPr id="158" name="Google Shape;158;p8"/>
          <p:cNvPicPr preferRelativeResize="0"/>
          <p:nvPr/>
        </p:nvPicPr>
        <p:blipFill rotWithShape="1">
          <a:blip r:embed="rId3">
            <a:alphaModFix/>
          </a:blip>
          <a:srcRect b="0" l="0" r="0" t="0"/>
          <a:stretch/>
        </p:blipFill>
        <p:spPr>
          <a:xfrm>
            <a:off x="8706853" y="0"/>
            <a:ext cx="457200" cy="508470"/>
          </a:xfrm>
          <a:prstGeom prst="rect">
            <a:avLst/>
          </a:prstGeom>
          <a:noFill/>
          <a:ln>
            <a:noFill/>
          </a:ln>
        </p:spPr>
      </p:pic>
      <p:pic>
        <p:nvPicPr>
          <p:cNvPr descr="NEWSLETTER" id="159" name="Google Shape;159;p8"/>
          <p:cNvPicPr preferRelativeResize="0"/>
          <p:nvPr/>
        </p:nvPicPr>
        <p:blipFill rotWithShape="1">
          <a:blip r:embed="rId4">
            <a:alphaModFix/>
          </a:blip>
          <a:srcRect b="0" l="0" r="0" t="0"/>
          <a:stretch/>
        </p:blipFill>
        <p:spPr>
          <a:xfrm>
            <a:off x="-48" y="0"/>
            <a:ext cx="395139" cy="453614"/>
          </a:xfrm>
          <a:prstGeom prst="rect">
            <a:avLst/>
          </a:prstGeom>
          <a:noFill/>
          <a:ln>
            <a:noFill/>
          </a:ln>
        </p:spPr>
      </p:pic>
      <p:sp>
        <p:nvSpPr>
          <p:cNvPr id="160" name="Google Shape;160;p8"/>
          <p:cNvSpPr/>
          <p:nvPr/>
        </p:nvSpPr>
        <p:spPr>
          <a:xfrm>
            <a:off x="609599" y="430959"/>
            <a:ext cx="7958945" cy="677108"/>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t/>
            </a:r>
            <a:endParaRPr sz="2000" u="sng">
              <a:solidFill>
                <a:srgbClr val="FFFF00"/>
              </a:solidFill>
              <a:latin typeface="Arial Black"/>
              <a:ea typeface="Arial Black"/>
              <a:cs typeface="Arial Black"/>
              <a:sym typeface="Arial Black"/>
            </a:endParaRPr>
          </a:p>
          <a:p>
            <a:pPr indent="0" lvl="0" marL="0" marR="0" rtl="0" algn="just">
              <a:spcBef>
                <a:spcPts val="0"/>
              </a:spcBef>
              <a:spcAft>
                <a:spcPts val="0"/>
              </a:spcAft>
              <a:buNone/>
            </a:pPr>
            <a:r>
              <a:t/>
            </a:r>
            <a:endParaRPr sz="1800" u="sng">
              <a:solidFill>
                <a:srgbClr val="FFFF00"/>
              </a:solidFill>
              <a:latin typeface="Arial Black"/>
              <a:ea typeface="Arial Black"/>
              <a:cs typeface="Arial Black"/>
              <a:sym typeface="Arial Black"/>
            </a:endParaRPr>
          </a:p>
        </p:txBody>
      </p:sp>
      <p:sp>
        <p:nvSpPr>
          <p:cNvPr id="161" name="Google Shape;161;p8"/>
          <p:cNvSpPr/>
          <p:nvPr/>
        </p:nvSpPr>
        <p:spPr>
          <a:xfrm>
            <a:off x="197521" y="503554"/>
            <a:ext cx="8509332" cy="5909310"/>
          </a:xfrm>
          <a:prstGeom prst="rect">
            <a:avLst/>
          </a:prstGeom>
          <a:noFill/>
          <a:ln>
            <a:noFill/>
          </a:ln>
        </p:spPr>
        <p:txBody>
          <a:bodyPr anchorCtr="0" anchor="t" bIns="45700" lIns="91425" spcFirstLastPara="1" rIns="91425" wrap="square" tIns="45700">
            <a:normAutofit/>
          </a:bodyPr>
          <a:lstStyle/>
          <a:p>
            <a:pPr indent="0" lvl="0" marL="0" marR="0" rtl="0" algn="ctr">
              <a:spcBef>
                <a:spcPts val="0"/>
              </a:spcBef>
              <a:spcAft>
                <a:spcPts val="0"/>
              </a:spcAft>
              <a:buNone/>
            </a:pPr>
            <a:r>
              <a:t/>
            </a:r>
            <a:endParaRPr b="1" sz="1750" u="sng">
              <a:solidFill>
                <a:srgbClr val="FFFF00"/>
              </a:solidFill>
              <a:latin typeface="Times New Roman"/>
              <a:ea typeface="Times New Roman"/>
              <a:cs typeface="Times New Roman"/>
              <a:sym typeface="Times New Roman"/>
            </a:endParaRPr>
          </a:p>
          <a:p>
            <a:pPr indent="0" lvl="0" marL="0" marR="0" rtl="0" algn="ctr">
              <a:spcBef>
                <a:spcPts val="0"/>
              </a:spcBef>
              <a:spcAft>
                <a:spcPts val="0"/>
              </a:spcAft>
              <a:buNone/>
            </a:pPr>
            <a:r>
              <a:rPr b="1" lang="en-GB" sz="1944" u="sng">
                <a:solidFill>
                  <a:srgbClr val="FFFF00"/>
                </a:solidFill>
                <a:latin typeface="Times New Roman"/>
                <a:ea typeface="Times New Roman"/>
                <a:cs typeface="Times New Roman"/>
                <a:sym typeface="Times New Roman"/>
              </a:rPr>
              <a:t>APERÇU DES ACTIVITÉS DU BUREAU DU VICE-PRÉSIDENT</a:t>
            </a:r>
            <a:endParaRPr/>
          </a:p>
          <a:p>
            <a:pPr indent="0" lvl="0" marL="0" marR="0" rtl="0" algn="ctr">
              <a:spcBef>
                <a:spcPts val="0"/>
              </a:spcBef>
              <a:spcAft>
                <a:spcPts val="0"/>
              </a:spcAft>
              <a:buNone/>
            </a:pPr>
            <a:r>
              <a:t/>
            </a:r>
            <a:endParaRPr b="1" sz="1944" u="sng">
              <a:solidFill>
                <a:srgbClr val="FFFF00"/>
              </a:solidFill>
              <a:latin typeface="Times New Roman"/>
              <a:ea typeface="Times New Roman"/>
              <a:cs typeface="Times New Roman"/>
              <a:sym typeface="Times New Roman"/>
            </a:endParaRPr>
          </a:p>
          <a:p>
            <a:pPr indent="0" lvl="0" marL="0" marR="0" rtl="0" algn="just">
              <a:spcBef>
                <a:spcPts val="0"/>
              </a:spcBef>
              <a:spcAft>
                <a:spcPts val="0"/>
              </a:spcAft>
              <a:buNone/>
            </a:pPr>
            <a:r>
              <a:rPr b="1" lang="en-GB" sz="1944" cap="none">
                <a:solidFill>
                  <a:srgbClr val="FFFF00"/>
                </a:solidFill>
                <a:latin typeface="Times New Roman"/>
                <a:ea typeface="Times New Roman"/>
                <a:cs typeface="Times New Roman"/>
                <a:sym typeface="Times New Roman"/>
              </a:rPr>
              <a:t>1. ÉLABORATION ET DISTRIBUTION D’UN NOUVEAU MODÈLE DE DEMANDE DE FONDS POUR LES STRUCTURES RÉGIONALES AFIN DE FACILITER L’ADMINISTRATION DU VICE-PRÉSIDENT </a:t>
            </a:r>
            <a:endParaRPr/>
          </a:p>
          <a:p>
            <a:pPr indent="0" lvl="0" marL="0" marR="0" rtl="0" algn="just">
              <a:spcBef>
                <a:spcPts val="0"/>
              </a:spcBef>
              <a:spcAft>
                <a:spcPts val="0"/>
              </a:spcAft>
              <a:buNone/>
            </a:pPr>
            <a:r>
              <a:rPr b="1" lang="en-GB" sz="1944" cap="none">
                <a:solidFill>
                  <a:srgbClr val="FFFF00"/>
                </a:solidFill>
                <a:latin typeface="Times New Roman"/>
                <a:ea typeface="Times New Roman"/>
                <a:cs typeface="Times New Roman"/>
                <a:sym typeface="Times New Roman"/>
              </a:rPr>
              <a:t>	</a:t>
            </a:r>
            <a:endParaRPr/>
          </a:p>
          <a:p>
            <a:pPr indent="0" lvl="0" marL="0" marR="0" rtl="0" algn="just">
              <a:spcBef>
                <a:spcPts val="0"/>
              </a:spcBef>
              <a:spcAft>
                <a:spcPts val="0"/>
              </a:spcAft>
              <a:buNone/>
            </a:pPr>
            <a:r>
              <a:rPr b="1" lang="en-GB" sz="1944" cap="none">
                <a:solidFill>
                  <a:srgbClr val="FFFF00"/>
                </a:solidFill>
                <a:latin typeface="Times New Roman"/>
                <a:ea typeface="Times New Roman"/>
                <a:cs typeface="Times New Roman"/>
                <a:sym typeface="Times New Roman"/>
              </a:rPr>
              <a:t>2. DÉLÉGATION DE LA SIERRA LEONE POUR REPRÉSENTER LA RÉGION AU COMITÉ DE CONTACT DE L’OMD/UNION POSTALE UNIVERSELLE</a:t>
            </a:r>
            <a:endParaRPr/>
          </a:p>
          <a:p>
            <a:pPr indent="0" lvl="0" marL="0" marR="0" rtl="0" algn="just">
              <a:spcBef>
                <a:spcPts val="0"/>
              </a:spcBef>
              <a:spcAft>
                <a:spcPts val="0"/>
              </a:spcAft>
              <a:buNone/>
            </a:pPr>
            <a:r>
              <a:t/>
            </a:r>
            <a:endParaRPr b="1" sz="1944" cap="none">
              <a:solidFill>
                <a:srgbClr val="FFFF00"/>
              </a:solidFill>
              <a:latin typeface="Times New Roman"/>
              <a:ea typeface="Times New Roman"/>
              <a:cs typeface="Times New Roman"/>
              <a:sym typeface="Times New Roman"/>
            </a:endParaRPr>
          </a:p>
          <a:p>
            <a:pPr indent="-342900" lvl="0" marL="342900" marR="0" rtl="0" algn="just">
              <a:spcBef>
                <a:spcPts val="0"/>
              </a:spcBef>
              <a:spcAft>
                <a:spcPts val="0"/>
              </a:spcAft>
              <a:buClr>
                <a:srgbClr val="FFFF00"/>
              </a:buClr>
              <a:buSzPts val="1944"/>
              <a:buFont typeface="Times New Roman"/>
              <a:buAutoNum type="arabicPeriod" startAt="3"/>
            </a:pPr>
            <a:r>
              <a:rPr b="1" lang="en-GB" sz="1944" cap="none">
                <a:solidFill>
                  <a:srgbClr val="FFFF00"/>
                </a:solidFill>
                <a:latin typeface="Times New Roman"/>
                <a:ea typeface="Times New Roman"/>
                <a:cs typeface="Times New Roman"/>
                <a:sym typeface="Times New Roman"/>
              </a:rPr>
              <a:t>EN COLLABORATION AVEC LA DG DES DOUANES CAMEROUNAISES ET L’ENSEMBLE DE L’ADMINISTRATION DES DOUANES DE L’OMD SUR LA MORT DE L’ANCIEN DIRECTEUR DE BRLR AC ET DE LA RÉGION DES GRANDS LACS, FEU MONSIEUR SAMA ETIENNE SAMA II </a:t>
            </a:r>
            <a:endParaRPr/>
          </a:p>
          <a:p>
            <a:pPr indent="0" lvl="0" marL="0" marR="0" rtl="0" algn="just">
              <a:spcBef>
                <a:spcPts val="0"/>
              </a:spcBef>
              <a:spcAft>
                <a:spcPts val="0"/>
              </a:spcAft>
              <a:buNone/>
            </a:pPr>
            <a:r>
              <a:t/>
            </a:r>
            <a:endParaRPr b="1" sz="1944" cap="none">
              <a:solidFill>
                <a:srgbClr val="FFFF00"/>
              </a:solidFill>
              <a:latin typeface="Times New Roman"/>
              <a:ea typeface="Times New Roman"/>
              <a:cs typeface="Times New Roman"/>
              <a:sym typeface="Times New Roman"/>
            </a:endParaRPr>
          </a:p>
          <a:p>
            <a:pPr indent="0" lvl="0" marL="0" marR="0" rtl="0" algn="just">
              <a:spcBef>
                <a:spcPts val="0"/>
              </a:spcBef>
              <a:spcAft>
                <a:spcPts val="0"/>
              </a:spcAft>
              <a:buNone/>
            </a:pPr>
            <a:r>
              <a:rPr b="1" lang="en-GB" sz="1944" cap="none">
                <a:solidFill>
                  <a:srgbClr val="FFFF00"/>
                </a:solidFill>
                <a:latin typeface="Times New Roman"/>
                <a:ea typeface="Times New Roman"/>
                <a:cs typeface="Times New Roman"/>
                <a:sym typeface="Times New Roman"/>
              </a:rPr>
              <a:t>4. IL A ÉTÉ L’HÔTE DE</a:t>
            </a:r>
            <a:r>
              <a:rPr b="1" baseline="30000" lang="en-GB" sz="1944" cap="none">
                <a:solidFill>
                  <a:srgbClr val="FFFF00"/>
                </a:solidFill>
                <a:latin typeface="Times New Roman"/>
                <a:ea typeface="Times New Roman"/>
                <a:cs typeface="Times New Roman"/>
                <a:sym typeface="Times New Roman"/>
              </a:rPr>
              <a:t> </a:t>
            </a:r>
            <a:r>
              <a:rPr b="1" lang="en-GB" sz="1944" cap="none">
                <a:solidFill>
                  <a:srgbClr val="FFFF00"/>
                </a:solidFill>
                <a:latin typeface="Times New Roman"/>
                <a:ea typeface="Times New Roman"/>
                <a:cs typeface="Times New Roman"/>
                <a:sym typeface="Times New Roman"/>
              </a:rPr>
              <a:t>LA 11E RÉUNION DES GESTIONNAIRES DE LA FORMATION ET DES RESSOURCES HUMAINES DU 12 AU 14 OCTOBRE 2022 À ABUJA.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bg>
      <p:bgPr>
        <a:solidFill>
          <a:srgbClr val="002060"/>
        </a:solidFill>
      </p:bgPr>
    </p:bg>
    <p:spTree>
      <p:nvGrpSpPr>
        <p:cNvPr id="166" name="Shape 166"/>
        <p:cNvGrpSpPr/>
        <p:nvPr/>
      </p:nvGrpSpPr>
      <p:grpSpPr>
        <a:xfrm>
          <a:off x="0" y="0"/>
          <a:ext cx="0" cy="0"/>
          <a:chOff x="0" y="0"/>
          <a:chExt cx="0" cy="0"/>
        </a:xfrm>
      </p:grpSpPr>
      <p:sp>
        <p:nvSpPr>
          <p:cNvPr id="167" name="Google Shape;167;p9"/>
          <p:cNvSpPr/>
          <p:nvPr/>
        </p:nvSpPr>
        <p:spPr>
          <a:xfrm>
            <a:off x="0" y="0"/>
            <a:ext cx="9144000" cy="345948"/>
          </a:xfrm>
          <a:prstGeom prst="rect">
            <a:avLst/>
          </a:prstGeom>
          <a:solidFill>
            <a:srgbClr val="7F7F7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168" name="Google Shape;168;p9"/>
          <p:cNvSpPr/>
          <p:nvPr/>
        </p:nvSpPr>
        <p:spPr>
          <a:xfrm>
            <a:off x="0" y="0"/>
            <a:ext cx="9144000" cy="346075"/>
          </a:xfrm>
          <a:custGeom>
            <a:rect b="b" l="l" r="r" t="t"/>
            <a:pathLst>
              <a:path extrusionOk="0" h="346075" w="9144000">
                <a:moveTo>
                  <a:pt x="0" y="345948"/>
                </a:moveTo>
                <a:lnTo>
                  <a:pt x="9144000" y="345948"/>
                </a:lnTo>
                <a:lnTo>
                  <a:pt x="9144000" y="0"/>
                </a:lnTo>
                <a:lnTo>
                  <a:pt x="0" y="0"/>
                </a:lnTo>
                <a:lnTo>
                  <a:pt x="0" y="345948"/>
                </a:lnTo>
                <a:close/>
              </a:path>
            </a:pathLst>
          </a:custGeom>
          <a:noFill/>
          <a:ln cap="flat" cmpd="sng" w="9525">
            <a:solidFill>
              <a:srgbClr val="FFFFFF"/>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169" name="Google Shape;169;p9"/>
          <p:cNvSpPr/>
          <p:nvPr/>
        </p:nvSpPr>
        <p:spPr>
          <a:xfrm>
            <a:off x="0" y="6512052"/>
            <a:ext cx="9144000" cy="345948"/>
          </a:xfrm>
          <a:prstGeom prst="rect">
            <a:avLst/>
          </a:prstGeom>
          <a:solidFill>
            <a:srgbClr val="7F7F7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170" name="Google Shape;170;p9"/>
          <p:cNvSpPr/>
          <p:nvPr/>
        </p:nvSpPr>
        <p:spPr>
          <a:xfrm>
            <a:off x="0" y="6512051"/>
            <a:ext cx="9144000" cy="346075"/>
          </a:xfrm>
          <a:custGeom>
            <a:rect b="b" l="l" r="r" t="t"/>
            <a:pathLst>
              <a:path extrusionOk="0" h="346075" w="9144000">
                <a:moveTo>
                  <a:pt x="9144000" y="345946"/>
                </a:moveTo>
                <a:lnTo>
                  <a:pt x="9144000" y="0"/>
                </a:lnTo>
                <a:lnTo>
                  <a:pt x="0" y="0"/>
                </a:lnTo>
                <a:lnTo>
                  <a:pt x="0" y="345946"/>
                </a:lnTo>
              </a:path>
            </a:pathLst>
          </a:custGeom>
          <a:noFill/>
          <a:ln cap="flat" cmpd="sng" w="9525">
            <a:solidFill>
              <a:srgbClr val="FFFFFF"/>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171" name="Google Shape;171;p9"/>
          <p:cNvSpPr txBox="1"/>
          <p:nvPr>
            <p:ph idx="12" type="sldNum"/>
          </p:nvPr>
        </p:nvSpPr>
        <p:spPr>
          <a:xfrm>
            <a:off x="8290877" y="6511924"/>
            <a:ext cx="334645" cy="307777"/>
          </a:xfrm>
          <a:prstGeom prst="rect">
            <a:avLst/>
          </a:prstGeom>
          <a:noFill/>
          <a:ln>
            <a:noFill/>
          </a:ln>
        </p:spPr>
        <p:txBody>
          <a:bodyPr anchorCtr="0" anchor="t" bIns="0" lIns="0" spcFirstLastPara="1" rIns="0" wrap="square" tIns="0">
            <a:spAutoFit/>
          </a:bodyPr>
          <a:lstStyle/>
          <a:p>
            <a:pPr indent="0" lvl="0" marL="167005" rtl="0" algn="l">
              <a:lnSpc>
                <a:spcPct val="100000"/>
              </a:lnSpc>
              <a:spcBef>
                <a:spcPts val="0"/>
              </a:spcBef>
              <a:spcAft>
                <a:spcPts val="0"/>
              </a:spcAft>
              <a:buNone/>
            </a:pPr>
            <a:fld id="{00000000-1234-1234-1234-123412341234}" type="slidenum">
              <a:rPr b="1" lang="en-GB">
                <a:solidFill>
                  <a:srgbClr val="FFFF00"/>
                </a:solidFill>
                <a:latin typeface="Times New Roman"/>
                <a:ea typeface="Times New Roman"/>
                <a:cs typeface="Times New Roman"/>
                <a:sym typeface="Times New Roman"/>
              </a:rPr>
              <a:t>‹#›</a:t>
            </a:fld>
            <a:endParaRPr b="1">
              <a:solidFill>
                <a:srgbClr val="FFFF00"/>
              </a:solidFill>
              <a:latin typeface="Times New Roman"/>
              <a:ea typeface="Times New Roman"/>
              <a:cs typeface="Times New Roman"/>
              <a:sym typeface="Times New Roman"/>
            </a:endParaRPr>
          </a:p>
        </p:txBody>
      </p:sp>
      <p:pic>
        <p:nvPicPr>
          <p:cNvPr id="172" name="Google Shape;172;p9"/>
          <p:cNvPicPr preferRelativeResize="0"/>
          <p:nvPr/>
        </p:nvPicPr>
        <p:blipFill rotWithShape="1">
          <a:blip r:embed="rId3">
            <a:alphaModFix/>
          </a:blip>
          <a:srcRect b="0" l="0" r="0" t="0"/>
          <a:stretch/>
        </p:blipFill>
        <p:spPr>
          <a:xfrm>
            <a:off x="8706853" y="0"/>
            <a:ext cx="457200" cy="508470"/>
          </a:xfrm>
          <a:prstGeom prst="rect">
            <a:avLst/>
          </a:prstGeom>
          <a:noFill/>
          <a:ln>
            <a:noFill/>
          </a:ln>
        </p:spPr>
      </p:pic>
      <p:pic>
        <p:nvPicPr>
          <p:cNvPr descr="NEWSLETTER" id="173" name="Google Shape;173;p9"/>
          <p:cNvPicPr preferRelativeResize="0"/>
          <p:nvPr/>
        </p:nvPicPr>
        <p:blipFill rotWithShape="1">
          <a:blip r:embed="rId4">
            <a:alphaModFix/>
          </a:blip>
          <a:srcRect b="0" l="0" r="0" t="0"/>
          <a:stretch/>
        </p:blipFill>
        <p:spPr>
          <a:xfrm>
            <a:off x="-48" y="0"/>
            <a:ext cx="395139" cy="453614"/>
          </a:xfrm>
          <a:prstGeom prst="rect">
            <a:avLst/>
          </a:prstGeom>
          <a:noFill/>
          <a:ln>
            <a:noFill/>
          </a:ln>
        </p:spPr>
      </p:pic>
      <p:sp>
        <p:nvSpPr>
          <p:cNvPr id="174" name="Google Shape;174;p9"/>
          <p:cNvSpPr/>
          <p:nvPr/>
        </p:nvSpPr>
        <p:spPr>
          <a:xfrm>
            <a:off x="197521" y="-910649"/>
            <a:ext cx="8737932" cy="6894195"/>
          </a:xfrm>
          <a:prstGeom prst="rect">
            <a:avLst/>
          </a:prstGeom>
          <a:noFill/>
          <a:ln>
            <a:noFill/>
          </a:ln>
        </p:spPr>
        <p:txBody>
          <a:bodyPr anchorCtr="0" anchor="t" bIns="45700" lIns="91425" spcFirstLastPara="1" rIns="91425" wrap="square" tIns="45700">
            <a:normAutofit/>
          </a:bodyPr>
          <a:lstStyle/>
          <a:p>
            <a:pPr indent="0" lvl="0" marL="0" marR="0" rtl="0" algn="ctr">
              <a:spcBef>
                <a:spcPts val="0"/>
              </a:spcBef>
              <a:spcAft>
                <a:spcPts val="0"/>
              </a:spcAft>
              <a:buNone/>
            </a:pPr>
            <a:r>
              <a:t/>
            </a:r>
            <a:endParaRPr b="1" sz="1903" u="sng">
              <a:solidFill>
                <a:srgbClr val="FFFF00"/>
              </a:solidFill>
              <a:latin typeface="Times New Roman"/>
              <a:ea typeface="Times New Roman"/>
              <a:cs typeface="Times New Roman"/>
              <a:sym typeface="Times New Roman"/>
            </a:endParaRPr>
          </a:p>
          <a:p>
            <a:pPr indent="0" lvl="0" marL="0" marR="0" rtl="0" algn="ctr">
              <a:spcBef>
                <a:spcPts val="0"/>
              </a:spcBef>
              <a:spcAft>
                <a:spcPts val="0"/>
              </a:spcAft>
              <a:buNone/>
            </a:pPr>
            <a:r>
              <a:t/>
            </a:r>
            <a:endParaRPr b="1" sz="1903" u="sng">
              <a:solidFill>
                <a:srgbClr val="FFFF00"/>
              </a:solidFill>
              <a:latin typeface="Times New Roman"/>
              <a:ea typeface="Times New Roman"/>
              <a:cs typeface="Times New Roman"/>
              <a:sym typeface="Times New Roman"/>
            </a:endParaRPr>
          </a:p>
          <a:p>
            <a:pPr indent="0" lvl="0" marL="0" marR="0" rtl="0" algn="ctr">
              <a:spcBef>
                <a:spcPts val="0"/>
              </a:spcBef>
              <a:spcAft>
                <a:spcPts val="0"/>
              </a:spcAft>
              <a:buNone/>
            </a:pPr>
            <a:r>
              <a:t/>
            </a:r>
            <a:endParaRPr b="1" sz="1903" u="sng">
              <a:solidFill>
                <a:srgbClr val="FFFF00"/>
              </a:solidFill>
              <a:latin typeface="Times New Roman"/>
              <a:ea typeface="Times New Roman"/>
              <a:cs typeface="Times New Roman"/>
              <a:sym typeface="Times New Roman"/>
            </a:endParaRPr>
          </a:p>
          <a:p>
            <a:pPr indent="0" lvl="0" marL="0" marR="0" rtl="0" algn="ctr">
              <a:spcBef>
                <a:spcPts val="0"/>
              </a:spcBef>
              <a:spcAft>
                <a:spcPts val="0"/>
              </a:spcAft>
              <a:buNone/>
            </a:pPr>
            <a:r>
              <a:t/>
            </a:r>
            <a:endParaRPr b="1" sz="1903" u="sng">
              <a:solidFill>
                <a:srgbClr val="FFFF00"/>
              </a:solidFill>
              <a:latin typeface="Times New Roman"/>
              <a:ea typeface="Times New Roman"/>
              <a:cs typeface="Times New Roman"/>
              <a:sym typeface="Times New Roman"/>
            </a:endParaRPr>
          </a:p>
          <a:p>
            <a:pPr indent="0" lvl="0" marL="0" marR="0" rtl="0" algn="ctr">
              <a:spcBef>
                <a:spcPts val="0"/>
              </a:spcBef>
              <a:spcAft>
                <a:spcPts val="0"/>
              </a:spcAft>
              <a:buNone/>
            </a:pPr>
            <a:r>
              <a:t/>
            </a:r>
            <a:endParaRPr b="1" sz="1903" u="sng">
              <a:solidFill>
                <a:srgbClr val="FFFF00"/>
              </a:solidFill>
              <a:latin typeface="Times New Roman"/>
              <a:ea typeface="Times New Roman"/>
              <a:cs typeface="Times New Roman"/>
              <a:sym typeface="Times New Roman"/>
            </a:endParaRPr>
          </a:p>
          <a:p>
            <a:pPr indent="0" lvl="0" marL="0" marR="0" rtl="0" algn="ctr">
              <a:spcBef>
                <a:spcPts val="0"/>
              </a:spcBef>
              <a:spcAft>
                <a:spcPts val="0"/>
              </a:spcAft>
              <a:buNone/>
            </a:pPr>
            <a:r>
              <a:rPr b="1" lang="en-GB" sz="1903" u="sng">
                <a:solidFill>
                  <a:srgbClr val="FFFF00"/>
                </a:solidFill>
                <a:latin typeface="Times New Roman"/>
                <a:ea typeface="Times New Roman"/>
                <a:cs typeface="Times New Roman"/>
                <a:sym typeface="Times New Roman"/>
              </a:rPr>
              <a:t>APERÇU DES ACTIVITÉS DU VICE-PRÉSIDENT AU COURS DE LA DERNIÈRE ANNÉE (SUITE)</a:t>
            </a:r>
            <a:endParaRPr/>
          </a:p>
          <a:p>
            <a:pPr indent="0" lvl="0" marL="0" marR="0" rtl="0" algn="just">
              <a:spcBef>
                <a:spcPts val="0"/>
              </a:spcBef>
              <a:spcAft>
                <a:spcPts val="0"/>
              </a:spcAft>
              <a:buNone/>
            </a:pPr>
            <a:r>
              <a:t/>
            </a:r>
            <a:endParaRPr b="1" sz="1903" u="sng">
              <a:solidFill>
                <a:srgbClr val="FFFF00"/>
              </a:solidFill>
              <a:latin typeface="Times New Roman"/>
              <a:ea typeface="Times New Roman"/>
              <a:cs typeface="Times New Roman"/>
              <a:sym typeface="Times New Roman"/>
            </a:endParaRPr>
          </a:p>
          <a:p>
            <a:pPr indent="0" lvl="1" marL="0" marR="0" rtl="0" algn="just">
              <a:spcBef>
                <a:spcPts val="0"/>
              </a:spcBef>
              <a:spcAft>
                <a:spcPts val="0"/>
              </a:spcAft>
              <a:buNone/>
            </a:pPr>
            <a:r>
              <a:rPr b="1" i="0" lang="en-GB" sz="1903" u="none" cap="none" strike="noStrike">
                <a:solidFill>
                  <a:srgbClr val="FFFF00"/>
                </a:solidFill>
                <a:latin typeface="Times New Roman"/>
                <a:ea typeface="Times New Roman"/>
                <a:cs typeface="Times New Roman"/>
                <a:sym typeface="Times New Roman"/>
              </a:rPr>
              <a:t>5. APPROUVÉ LA</a:t>
            </a:r>
            <a:r>
              <a:rPr b="1" i="0" lang="en-GB" sz="1713" u="none" cap="none" strike="noStrike">
                <a:solidFill>
                  <a:srgbClr val="FFFF00"/>
                </a:solidFill>
                <a:latin typeface="Times New Roman"/>
                <a:ea typeface="Times New Roman"/>
                <a:cs typeface="Times New Roman"/>
                <a:sym typeface="Times New Roman"/>
              </a:rPr>
              <a:t> MISSION FINANCES ET AUDIT DANS 5 PAYS DE LA RÉGION DU 15 AU 22 OCTOBRE 2022</a:t>
            </a:r>
            <a:endParaRPr/>
          </a:p>
          <a:p>
            <a:pPr indent="0" lvl="0" marL="0" marR="0" rtl="0" algn="just">
              <a:spcBef>
                <a:spcPts val="0"/>
              </a:spcBef>
              <a:spcAft>
                <a:spcPts val="0"/>
              </a:spcAft>
              <a:buNone/>
            </a:pPr>
            <a:r>
              <a:t/>
            </a:r>
            <a:endParaRPr b="1" sz="1903" cap="none">
              <a:solidFill>
                <a:srgbClr val="FFFF00"/>
              </a:solidFill>
              <a:latin typeface="Times New Roman"/>
              <a:ea typeface="Times New Roman"/>
              <a:cs typeface="Times New Roman"/>
              <a:sym typeface="Times New Roman"/>
            </a:endParaRPr>
          </a:p>
          <a:p>
            <a:pPr indent="0" lvl="0" marL="0" marR="0" rtl="0" algn="just">
              <a:spcBef>
                <a:spcPts val="0"/>
              </a:spcBef>
              <a:spcAft>
                <a:spcPts val="0"/>
              </a:spcAft>
              <a:buNone/>
            </a:pPr>
            <a:r>
              <a:rPr b="1" lang="en-GB" sz="1903" cap="none">
                <a:solidFill>
                  <a:srgbClr val="FFFF00"/>
                </a:solidFill>
                <a:latin typeface="Times New Roman"/>
                <a:ea typeface="Times New Roman"/>
                <a:cs typeface="Times New Roman"/>
                <a:sym typeface="Times New Roman"/>
              </a:rPr>
              <a:t>6.	 PARTICIPATION À LA 13E RÉUNION DES POINTS DE CONTACT POUR LE RENFORCEMENT DES CAPACITÉS DES ADMINISTRATIONS DOUANIÈRES DE LA RÉGION AOC DU 9 AU 11 NOVEMBRE 2022 À YAOUNDÉ</a:t>
            </a:r>
            <a:endParaRPr/>
          </a:p>
          <a:p>
            <a:pPr indent="0" lvl="0" marL="0" marR="0" rtl="0" algn="just">
              <a:spcBef>
                <a:spcPts val="0"/>
              </a:spcBef>
              <a:spcAft>
                <a:spcPts val="0"/>
              </a:spcAft>
              <a:buNone/>
            </a:pPr>
            <a:r>
              <a:rPr b="1" lang="en-GB" sz="1903" cap="none">
                <a:solidFill>
                  <a:srgbClr val="FFFF00"/>
                </a:solidFill>
                <a:latin typeface="Times New Roman"/>
                <a:ea typeface="Times New Roman"/>
                <a:cs typeface="Times New Roman"/>
                <a:sym typeface="Times New Roman"/>
              </a:rPr>
              <a:t>	</a:t>
            </a:r>
            <a:endParaRPr/>
          </a:p>
          <a:p>
            <a:pPr indent="0" lvl="0" marL="0" marR="0" rtl="0" algn="just">
              <a:spcBef>
                <a:spcPts val="0"/>
              </a:spcBef>
              <a:spcAft>
                <a:spcPts val="0"/>
              </a:spcAft>
              <a:buNone/>
            </a:pPr>
            <a:r>
              <a:t/>
            </a:r>
            <a:endParaRPr b="1" sz="380" cap="none">
              <a:solidFill>
                <a:srgbClr val="FFFF00"/>
              </a:solidFill>
              <a:latin typeface="Times New Roman"/>
              <a:ea typeface="Times New Roman"/>
              <a:cs typeface="Times New Roman"/>
              <a:sym typeface="Times New Roman"/>
            </a:endParaRPr>
          </a:p>
          <a:p>
            <a:pPr indent="0" lvl="0" marL="0" marR="0" rtl="0" algn="just">
              <a:spcBef>
                <a:spcPts val="0"/>
              </a:spcBef>
              <a:spcAft>
                <a:spcPts val="0"/>
              </a:spcAft>
              <a:buNone/>
            </a:pPr>
            <a:r>
              <a:rPr b="1" lang="en-GB" sz="1903" cap="none">
                <a:solidFill>
                  <a:srgbClr val="FFFF00"/>
                </a:solidFill>
                <a:latin typeface="Times New Roman"/>
                <a:ea typeface="Times New Roman"/>
                <a:cs typeface="Times New Roman"/>
                <a:sym typeface="Times New Roman"/>
              </a:rPr>
              <a:t>7.   PARTICIPATION À LA 13E RÉUNION ANNUELLE CONJOINTE DES POINTS DE CONTACT NATIONAUX DE BRLR-AOC DU 14 AU 18 NOVEMBRE 2022 À DAKAR</a:t>
            </a:r>
            <a:endParaRPr/>
          </a:p>
          <a:p>
            <a:pPr indent="0" lvl="0" marL="0" marR="0" rtl="0" algn="just">
              <a:spcBef>
                <a:spcPts val="0"/>
              </a:spcBef>
              <a:spcAft>
                <a:spcPts val="0"/>
              </a:spcAft>
              <a:buNone/>
            </a:pPr>
            <a:r>
              <a:t/>
            </a:r>
            <a:endParaRPr b="1" sz="1903" cap="none">
              <a:solidFill>
                <a:srgbClr val="FFFF00"/>
              </a:solidFill>
              <a:latin typeface="Times New Roman"/>
              <a:ea typeface="Times New Roman"/>
              <a:cs typeface="Times New Roman"/>
              <a:sym typeface="Times New Roman"/>
            </a:endParaRPr>
          </a:p>
          <a:p>
            <a:pPr indent="0" lvl="0" marL="0" marR="0" rtl="0" algn="just">
              <a:spcBef>
                <a:spcPts val="0"/>
              </a:spcBef>
              <a:spcAft>
                <a:spcPts val="0"/>
              </a:spcAft>
              <a:buNone/>
            </a:pPr>
            <a:r>
              <a:rPr b="1" lang="en-GB" sz="1903" cap="none">
                <a:solidFill>
                  <a:srgbClr val="FFFF00"/>
                </a:solidFill>
                <a:latin typeface="Times New Roman"/>
                <a:ea typeface="Times New Roman"/>
                <a:cs typeface="Times New Roman"/>
                <a:sym typeface="Times New Roman"/>
              </a:rPr>
              <a:t>8. PRÉSIDE LA RÉUNION POUR L’APPROBATION DU BUDGET RÉGIONAL PRÉSENTÉ PAR LE COMITÉ DES FINANCES</a:t>
            </a:r>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FFFF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2020-01-30T23:54:54Z</dcterms:created>
  <dc:creator>Olatunji Olawumi</dc:creato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2020-04-23T00:00:00Z</vt:filetime>
  </property>
  <property fmtid="{D5CDD505-2E9C-101B-9397-08002B2CF9AE}" pid="3" name="Creator">
    <vt:lpwstr>Microsoft® PowerPoint® 2016</vt:lpwstr>
  </property>
  <property fmtid="{D5CDD505-2E9C-101B-9397-08002B2CF9AE}" pid="4" name="LastSaved">
    <vt:filetime>2020-01-31T00:00:00Z</vt:filetime>
  </property>
</Properties>
</file>